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7" r:id="rId2"/>
    <p:sldId id="268" r:id="rId3"/>
    <p:sldId id="269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79" r:id="rId12"/>
    <p:sldId id="272" r:id="rId13"/>
    <p:sldId id="273" r:id="rId14"/>
    <p:sldId id="264" r:id="rId15"/>
    <p:sldId id="275" r:id="rId16"/>
    <p:sldId id="276" r:id="rId17"/>
    <p:sldId id="278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538" autoAdjust="0"/>
    <p:restoredTop sz="94692" autoAdjust="0"/>
  </p:normalViewPr>
  <p:slideViewPr>
    <p:cSldViewPr snapToGrid="0" snapToObjects="1">
      <p:cViewPr varScale="1">
        <p:scale>
          <a:sx n="61" d="100"/>
          <a:sy n="61" d="100"/>
        </p:scale>
        <p:origin x="62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D08E-5787-4786-8141-D7B24A7A4740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15486-208F-4575-B125-EE42F0DD51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03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A13AC4-396D-424C-A8A6-CC61AD3BE353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60E44E-05D7-4E04-A62A-8740D86AB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E44E-05D7-4E04-A62A-8740D86AB1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7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430474B-DE5A-42AE-B8F3-7B73DCB037E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0947" y="35503"/>
            <a:ext cx="6453051" cy="267286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Proposing to Foundations: </a:t>
            </a:r>
            <a:b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 collaborative approach	</a:t>
            </a:r>
            <a:endParaRPr lang="en-US" sz="4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0947" y="4424516"/>
            <a:ext cx="6453051" cy="207052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dirty="0" smtClean="0"/>
              <a:t>LeKita Scott Dawkins, Director</a:t>
            </a:r>
          </a:p>
          <a:p>
            <a:pPr algn="ctr"/>
            <a:r>
              <a:rPr lang="en-US" sz="2400" dirty="0" smtClean="0"/>
              <a:t>Melissa Whipps, Associate Director</a:t>
            </a:r>
          </a:p>
          <a:p>
            <a:pPr algn="ctr"/>
            <a:r>
              <a:rPr lang="en-US" sz="2400" dirty="0" smtClean="0"/>
              <a:t>Office of Foundation Relations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Meghan </a:t>
            </a:r>
            <a:r>
              <a:rPr lang="en-US" sz="2400" dirty="0" err="1" smtClean="0"/>
              <a:t>MacBlane</a:t>
            </a:r>
            <a:r>
              <a:rPr lang="en-US" sz="2400" dirty="0" smtClean="0"/>
              <a:t>, Research Administrator</a:t>
            </a:r>
          </a:p>
          <a:p>
            <a:pPr algn="ctr"/>
            <a:r>
              <a:rPr lang="en-US" sz="2400" dirty="0" smtClean="0"/>
              <a:t>Office of Sponsored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3240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31277" cy="88669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Foundation Relations or OSP?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078"/>
            <a:ext cx="8229600" cy="5646179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ct val="60000"/>
              </a:spcAft>
              <a:buSzPct val="75000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Most likely FR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OSP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because most 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foundation proposals require OSP approval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and signature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75000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Go 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through OSP to: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SzPct val="75000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Make sure funds requested are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allowable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and consistent with SU policies and practices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  <a:spcAft>
                <a:spcPct val="40000"/>
              </a:spcAft>
              <a:buSzPct val="75000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Minimize cost-share commitments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SzPct val="75000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Clarify that only funds awarded will be reported on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SzPct val="75000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Ensure reports are generated</a:t>
            </a:r>
          </a:p>
          <a:p>
            <a:pPr>
              <a:spcAft>
                <a:spcPct val="60000"/>
              </a:spcAft>
              <a:buSzPct val="75000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Work with FR staff, need to note who on IRR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(remember all proposals whether they go through FR or OSP require the IRR)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75000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Let 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us know of your proposal and deadline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31277" cy="133427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Who to Contact in Foundation Relations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80" y="1556676"/>
            <a:ext cx="2627832" cy="50245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Sara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Wason</a:t>
            </a:r>
          </a:p>
          <a:p>
            <a:pPr marL="0" indent="0" algn="ctr">
              <a:buNone/>
            </a:pPr>
            <a:r>
              <a:rPr lang="en-US" sz="1400" b="1" u="sng" dirty="0" smtClean="0">
                <a:solidFill>
                  <a:srgbClr val="1409E7"/>
                </a:solidFill>
              </a:rPr>
              <a:t>sdwason@syr.edu</a:t>
            </a:r>
            <a:endParaRPr lang="en-US" sz="1600" u="sng" dirty="0">
              <a:solidFill>
                <a:srgbClr val="1409E7"/>
              </a:solidFill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Chancellor prospects/projects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School of Education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SYTE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Maxwell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Law/INSCT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Falk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Whitman/SSIC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Near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East Foundation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Engagement Initiatives (Connective Corridor, NWSI, Arts Presenter)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Inclusion Initiatives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Sustainability Initiatives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Library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96473" y="1556676"/>
            <a:ext cx="2627832" cy="502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LeKita Scott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Dawkins</a:t>
            </a:r>
          </a:p>
          <a:p>
            <a:pPr marL="0" indent="0" algn="ctr">
              <a:buNone/>
            </a:pPr>
            <a:r>
              <a:rPr lang="en-US" sz="1400" b="1" u="sng" dirty="0" smtClean="0">
                <a:solidFill>
                  <a:srgbClr val="1409E7"/>
                </a:solidFill>
              </a:rPr>
              <a:t>ldawkins@syr.edu</a:t>
            </a:r>
            <a:endParaRPr lang="en-US" sz="1600" b="1" u="sng" dirty="0">
              <a:solidFill>
                <a:srgbClr val="1409E7"/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Arts/Humanities (of A&amp;S)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Architecture</a:t>
            </a:r>
          </a:p>
          <a:p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iSchool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Newhouse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VPA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South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Side Initiative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Inclusion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Initiatives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Imagining America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Program Development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3827" y="1546844"/>
            <a:ext cx="2627832" cy="5024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Melissa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Whipps</a:t>
            </a:r>
          </a:p>
          <a:p>
            <a:pPr marL="0" indent="0" algn="ctr">
              <a:buNone/>
            </a:pPr>
            <a:r>
              <a:rPr lang="en-US" sz="1400" b="1" u="sng" dirty="0" smtClean="0">
                <a:solidFill>
                  <a:srgbClr val="1409E7"/>
                </a:solidFill>
              </a:rPr>
              <a:t>mjwhipps@syr.edu</a:t>
            </a:r>
            <a:endParaRPr lang="en-US" sz="1600" b="1" u="sng" dirty="0">
              <a:solidFill>
                <a:srgbClr val="1409E7"/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Sciences (of A&amp;S)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School of Education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College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Engineering and Computer Science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David B. Falk College of Sport Management and Human Performance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STEM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Initiatives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Sustainability and Environmental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Initiatives/Center of Excellence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Institute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 Veterans and Military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Families</a:t>
            </a:r>
            <a:endParaRPr lang="en-US" sz="1400" dirty="0" smtClean="0"/>
          </a:p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Aging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Institute</a:t>
            </a: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78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60774" cy="875071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Define Your Project/Program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970"/>
            <a:ext cx="8229600" cy="537774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Principal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Investigator, Project Team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Project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Title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Project Description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Keywords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Associated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with 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our Project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Project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Goal(s)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Anticipated Project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Outcome(s)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Project Start/End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Date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Total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Amount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Needed and Duration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Type of Funding Needed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Information Form:</a:t>
            </a:r>
          </a:p>
          <a:p>
            <a:pPr marL="0" indent="0" algn="ctr">
              <a:buNone/>
            </a:pPr>
            <a:r>
              <a:rPr lang="en-US" sz="1400" b="1" dirty="0" smtClean="0">
                <a:solidFill>
                  <a:srgbClr val="1409E7"/>
                </a:solidFill>
              </a:rPr>
              <a:t>https</a:t>
            </a:r>
            <a:r>
              <a:rPr lang="en-US" sz="1400" b="1" dirty="0">
                <a:solidFill>
                  <a:srgbClr val="1409E7"/>
                </a:solidFill>
              </a:rPr>
              <a:t>://</a:t>
            </a:r>
            <a:r>
              <a:rPr lang="en-US" sz="1400" b="1" dirty="0" smtClean="0">
                <a:solidFill>
                  <a:srgbClr val="1409E7"/>
                </a:solidFill>
              </a:rPr>
              <a:t>www.syr.edu/partnerships/foundations/grants/foundation-relations-info-form.docx</a:t>
            </a:r>
          </a:p>
          <a:p>
            <a:pPr marL="0" indent="0" algn="ctr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658"/>
            <a:ext cx="5803641" cy="81607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Identify Funders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6596"/>
            <a:ext cx="8229600" cy="576140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Funders with whom you or colleagues have relationships/have contacted.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Resources for finding new funders…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Philanthropy News Digest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Chronicle of Philanthropy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Colleagues/competitors funding sources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Is the foundation a good fit?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Geographic focus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Funding priorities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Funding range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6" y="147484"/>
            <a:ext cx="7654414" cy="152399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Resources for finding new funders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8901"/>
            <a:ext cx="8229600" cy="46826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Foundation Directory Online -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log on through the SU Library website – use keyword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Foundation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in search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Visit Foundations’ websites 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Review guidelines, programs, deadlines, policies and procedures, and list of recent grants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Contact Foundation Relations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- discuss how best to proceed if you find a foundation that is a good fit for your work.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 rot="19644445">
            <a:off x="-142175" y="-18199"/>
            <a:ext cx="1180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41110" cy="133427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Developing a Quality LOI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or Proposal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460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Research the foundation – use their language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Write for your audience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 specific about project activities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 clear about goals and outcomes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Know your budget – ensure that it meets foundation and SU guidelines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Meet the deadline</a:t>
            </a:r>
          </a:p>
        </p:txBody>
      </p:sp>
    </p:spTree>
    <p:extLst>
      <p:ext uri="{BB962C8B-B14F-4D97-AF65-F5344CB8AC3E}">
        <p14:creationId xmlns:p14="http://schemas.microsoft.com/office/powerpoint/2010/main" val="5376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03641" cy="134360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Resources for Proposal Writing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516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Proposal Writing Short Course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 an online guide that covers the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basics of preparing a foundation proposal:</a:t>
            </a:r>
          </a:p>
          <a:p>
            <a:pPr algn="ctr">
              <a:spcAft>
                <a:spcPts val="1800"/>
              </a:spcAft>
              <a:buSzPct val="75000"/>
              <a:buNone/>
            </a:pP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http://foundationcenter.org/getstarted/tutorials/shortcourse</a:t>
            </a:r>
          </a:p>
          <a:p>
            <a:pPr>
              <a:spcAft>
                <a:spcPts val="1800"/>
              </a:spcAft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Producing Proposals That Work!</a:t>
            </a:r>
          </a:p>
          <a:p>
            <a:pPr algn="ctr">
              <a:buNone/>
            </a:pP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www.nationalserviceresources.org/files/pptw-notesheets.pdf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8101782" cy="10323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Follow Up and Stewardship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75730"/>
            <a:ext cx="8229600" cy="550852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If you were funded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Send a “Thank You” note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Know the terms and conditions of your funding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Know your reporting deadlines, work with FR, OSP and OSA to meet them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Keep the funder posted on work, send publications, articles, photos, etc.</a:t>
            </a:r>
          </a:p>
          <a:p>
            <a:pPr lvl="1"/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If you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were 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funded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Find out if the foundation will provide feedback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If there is potential to reapply - keep the funder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posted on work, send publications, articles, photos, etc.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4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31277" cy="153383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Contact Us…Foundation relations is Here to Help!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332037"/>
            <a:ext cx="8249264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Sara Wason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Executive Director -  443-2576,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sdwason@syr.edu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LeKita Scott Dawkins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Director - 443-1606,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ldawkins@syr.edu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Melissa Whipps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Associate Director - 443-3810,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mjwhipps@syr.edu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83" y="111096"/>
            <a:ext cx="2682240" cy="6509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8141110" cy="5852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Foundation Relations – What We Do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Foundation Relations – What We Do for You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Foundation Relations – How You can Help Us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Understanding Foundations vs Government Funders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Why Contact Foundation Relations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Who to Contact in Foundation Relations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Defining Your Project/Program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Identifying Funders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Developing a Quality LOI or Proposal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Follow Up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19435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33806" cy="1334278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Foundation Relations -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What We Do: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9467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Learn about and advance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priority projects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Build close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working relationships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with foundations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Facilitate linkages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between the university and Foundations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Provide information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to foundations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Support active stewardship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for funded projects</a:t>
            </a:r>
            <a:endParaRPr lang="en-US" sz="3000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92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6730181" cy="1337187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Foundation Relations -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What We Do For You: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8459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Assess your project’s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suitability</a:t>
            </a:r>
            <a:r>
              <a:rPr lang="en-US" sz="3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for foundations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Help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target your proposals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to foundation prospects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Share information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about foundations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Facilitate interdisciplinary proposals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by bringing together participants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66"/>
            <a:ext cx="7536426" cy="134768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Foundation Relations - What     We Do For You :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8352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Distribute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relevant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foundation RFPs 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Facilitate approaches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to foundations  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i="1" dirty="0" smtClean="0">
                <a:solidFill>
                  <a:schemeClr val="tx2">
                    <a:lumMod val="50000"/>
                  </a:schemeClr>
                </a:solidFill>
              </a:rPr>
              <a:t>For SU institutional priority projects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, help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develop letters of inquiry and proposals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Assist with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stewardship and follow-up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Recognition and acknowledgement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of awards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 rot="19644445">
            <a:off x="1371993" y="674988"/>
            <a:ext cx="1180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else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72390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Foundation Relations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How 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can Help Us: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8396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Identify possible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foundation contacts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Notify us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opportunities to cultivate relationships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Keep us “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in the loop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” about big ideas and upcoming projects at your school/college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</a:rPr>
              <a:t>Always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get in touch with us before contacting a foundation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042787" cy="133085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Why Contact FOUNDATION RELATIONS?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880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Does SU have an 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existing relationship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with the foundation?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Do we have 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pending or planned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proposals?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Do we have an 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active project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with the foundation?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Do we have 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helpful information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about what the foundation does or does not fund?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We can 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HELP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you with your approach to the foundation.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83910" cy="875071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What Do Foundations Fund?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6899"/>
            <a:ext cx="8229600" cy="5651101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dirty="0" smtClean="0"/>
              <a:t>A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wide range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activities based on their mission and interests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/>
              <a:t>Generally,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specific programs or research projects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rather than operating costs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/>
              <a:t>Some foundations allow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overhead</a:t>
            </a:r>
            <a:r>
              <a:rPr lang="en-US" dirty="0" smtClean="0"/>
              <a:t> in the budget,    others do not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/>
              <a:t>Each has its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own mission, interests, programs, requirements, exclusions, and guidelines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Examples</a:t>
            </a:r>
            <a:r>
              <a:rPr lang="en-US" dirty="0" smtClean="0"/>
              <a:t> – Kress Foundation, Beckman Foundation, Central New York Community Foundation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Foundation Vs. Government Funding: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Foundations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Government Funders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Have program officers with expertise in a broad funding area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Rely on boards to make funding decisions – NOT experts on proposals they are voting on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Some make decisions based on personal interests 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Many have limited submission rules 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Foundations play favorites;                          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Relationships can be a significant advantage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</a:rPr>
              <a:t>Generally for larger funding amounts and allow full F&amp;A recovery</a:t>
            </a:r>
          </a:p>
          <a:p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</a:rPr>
              <a:t>Can be more competitive due to higher number of applicants</a:t>
            </a:r>
          </a:p>
          <a:p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</a:rPr>
              <a:t>Proposals often must address not only intended outcomes but also broader societal impacts</a:t>
            </a:r>
          </a:p>
          <a:p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</a:rPr>
              <a:t>Review and selection criteria are often detailed in the RFP</a:t>
            </a:r>
          </a:p>
          <a:p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</a:rPr>
              <a:t>Reviewers are often from the PI’s general field or discipline (still important that proposals are written clearly and for a wider audience as a reviewer may not have as high an expertise in the PI’s particular topic)</a:t>
            </a:r>
          </a:p>
          <a:p>
            <a:endParaRPr lang="en-US" sz="17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994</Words>
  <Application>Microsoft Office PowerPoint</Application>
  <PresentationFormat>On-screen Show (4:3)</PresentationFormat>
  <Paragraphs>166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2</vt:lpstr>
      <vt:lpstr>Opulent</vt:lpstr>
      <vt:lpstr>Proposing to Foundations:  a collaborative approach </vt:lpstr>
      <vt:lpstr>Outline</vt:lpstr>
      <vt:lpstr>Foundation Relations -  What We Do:</vt:lpstr>
      <vt:lpstr>Foundation Relations -  What We Do For You:</vt:lpstr>
      <vt:lpstr> Foundation Relations - What     We Do For You :</vt:lpstr>
      <vt:lpstr>Foundation Relations How YOU can Help Us:</vt:lpstr>
      <vt:lpstr>Why Contact FOUNDATION RELATIONS?</vt:lpstr>
      <vt:lpstr>What Do Foundations Fund?</vt:lpstr>
      <vt:lpstr>Foundation Vs. Government Funding:</vt:lpstr>
      <vt:lpstr>Foundation Relations or OSP?</vt:lpstr>
      <vt:lpstr>Who to Contact in Foundation Relations</vt:lpstr>
      <vt:lpstr>Define Your Project/Program</vt:lpstr>
      <vt:lpstr>Identify Funders</vt:lpstr>
      <vt:lpstr>Resources for finding new funders</vt:lpstr>
      <vt:lpstr>Developing a Quality LOI  or Proposal</vt:lpstr>
      <vt:lpstr>Resources for Proposal Writing</vt:lpstr>
      <vt:lpstr>Follow Up and Stewardship</vt:lpstr>
      <vt:lpstr>Contact Us…Foundation relations is Here to Help!</vt:lpstr>
    </vt:vector>
  </TitlesOfParts>
  <Company>Syracuse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Melissa Whipps</dc:creator>
  <cp:lastModifiedBy>Stuart Taub</cp:lastModifiedBy>
  <cp:revision>39</cp:revision>
  <dcterms:created xsi:type="dcterms:W3CDTF">2010-02-04T14:41:53Z</dcterms:created>
  <dcterms:modified xsi:type="dcterms:W3CDTF">2015-04-30T18:14:54Z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TC300032221033</vt:lpwstr>
  </property>
  <property fmtid="{D5CDD505-2E9C-101B-9397-08002B2CF9AE}" pid="3" name="_NewReviewCycle">
    <vt:lpwstr/>
  </property>
</Properties>
</file>