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70" r:id="rId6"/>
    <p:sldMasterId id="2147483680" r:id="rId7"/>
  </p:sldMasterIdLst>
  <p:notesMasterIdLst>
    <p:notesMasterId r:id="rId21"/>
  </p:notesMasterIdLst>
  <p:sldIdLst>
    <p:sldId id="256" r:id="rId8"/>
    <p:sldId id="264" r:id="rId9"/>
    <p:sldId id="263" r:id="rId10"/>
    <p:sldId id="268" r:id="rId11"/>
    <p:sldId id="272" r:id="rId12"/>
    <p:sldId id="273" r:id="rId13"/>
    <p:sldId id="275" r:id="rId14"/>
    <p:sldId id="277" r:id="rId15"/>
    <p:sldId id="279" r:id="rId16"/>
    <p:sldId id="271" r:id="rId17"/>
    <p:sldId id="265" r:id="rId18"/>
    <p:sldId id="266" r:id="rId19"/>
    <p:sldId id="259" r:id="rId20"/>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57" autoAdjust="0"/>
    <p:restoredTop sz="86364" autoAdjust="0"/>
  </p:normalViewPr>
  <p:slideViewPr>
    <p:cSldViewPr>
      <p:cViewPr>
        <p:scale>
          <a:sx n="75" d="100"/>
          <a:sy n="75" d="100"/>
        </p:scale>
        <p:origin x="-1158" y="-660"/>
      </p:cViewPr>
      <p:guideLst>
        <p:guide orient="horz" pos="2160"/>
        <p:guide pos="2880"/>
      </p:guideLst>
    </p:cSldViewPr>
  </p:slideViewPr>
  <p:outlineViewPr>
    <p:cViewPr>
      <p:scale>
        <a:sx n="33" d="100"/>
        <a:sy n="33" d="100"/>
      </p:scale>
      <p:origin x="12" y="668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1963"/>
          </a:xfrm>
          <a:prstGeom prst="rect">
            <a:avLst/>
          </a:prstGeom>
        </p:spPr>
        <p:txBody>
          <a:bodyPr vert="horz" lIns="91440" tIns="45720" rIns="91440" bIns="45720" rtlCol="0"/>
          <a:lstStyle>
            <a:lvl1pPr algn="r">
              <a:defRPr sz="1200"/>
            </a:lvl1pPr>
          </a:lstStyle>
          <a:p>
            <a:fld id="{34ADB581-5081-4029-9E79-073736DDF7A8}" type="datetimeFigureOut">
              <a:rPr lang="en-US" smtClean="0"/>
              <a:t>4/2/2014</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387850"/>
            <a:ext cx="5559425" cy="41560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525"/>
            <a:ext cx="3011488" cy="4619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1963"/>
          </a:xfrm>
          <a:prstGeom prst="rect">
            <a:avLst/>
          </a:prstGeom>
        </p:spPr>
        <p:txBody>
          <a:bodyPr vert="horz" lIns="91440" tIns="45720" rIns="91440" bIns="45720" rtlCol="0" anchor="b"/>
          <a:lstStyle>
            <a:lvl1pPr algn="r">
              <a:defRPr sz="1200"/>
            </a:lvl1pPr>
          </a:lstStyle>
          <a:p>
            <a:fld id="{F1AC5470-FE7F-4FFB-8AD8-D9FB1BB47F54}" type="slidenum">
              <a:rPr lang="en-US" smtClean="0"/>
              <a:t>‹#›</a:t>
            </a:fld>
            <a:endParaRPr lang="en-US"/>
          </a:p>
        </p:txBody>
      </p:sp>
    </p:spTree>
    <p:extLst>
      <p:ext uri="{BB962C8B-B14F-4D97-AF65-F5344CB8AC3E}">
        <p14:creationId xmlns:p14="http://schemas.microsoft.com/office/powerpoint/2010/main" val="2382002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C5470-FE7F-4FFB-8AD8-D9FB1BB47F54}" type="slidenum">
              <a:rPr lang="en-US" smtClean="0"/>
              <a:t>13</a:t>
            </a:fld>
            <a:endParaRPr lang="en-US"/>
          </a:p>
        </p:txBody>
      </p:sp>
    </p:spTree>
    <p:extLst>
      <p:ext uri="{BB962C8B-B14F-4D97-AF65-F5344CB8AC3E}">
        <p14:creationId xmlns:p14="http://schemas.microsoft.com/office/powerpoint/2010/main" val="42055498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302000" y="4572000"/>
            <a:ext cx="5502275" cy="1316038"/>
          </a:xfrm>
        </p:spPr>
        <p:txBody>
          <a:bodyPr anchor="ctr" anchorCtr="0"/>
          <a:lstStyle>
            <a:lvl1pPr>
              <a:lnSpc>
                <a:spcPct val="80000"/>
              </a:lnSpc>
              <a:defRPr sz="3600" baseline="0">
                <a:solidFill>
                  <a:srgbClr val="555555"/>
                </a:solidFill>
                <a:effectLst>
                  <a:outerShdw blurRad="38100" dist="25400" dir="2700000" algn="tl">
                    <a:srgbClr val="000000">
                      <a:alpha val="50000"/>
                    </a:srgbClr>
                  </a:outerShdw>
                </a:effectLst>
                <a:latin typeface="Franklin Gothic Heavy" pitchFamily="34" charset="0"/>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3311525" y="6019800"/>
            <a:ext cx="5527675" cy="590550"/>
          </a:xfrm>
        </p:spPr>
        <p:txBody>
          <a:bodyPr anchor="ctr"/>
          <a:lstStyle>
            <a:lvl1pPr marL="0" indent="0">
              <a:buFont typeface="Wingdings" pitchFamily="2" charset="2"/>
              <a:buNone/>
              <a:defRPr sz="2000" b="0" kern="0" spc="0" baseline="0">
                <a:solidFill>
                  <a:srgbClr val="F37421"/>
                </a:solidFill>
              </a:defRPr>
            </a:lvl1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302000" y="4572000"/>
            <a:ext cx="5502275" cy="1316038"/>
          </a:xfrm>
        </p:spPr>
        <p:txBody>
          <a:bodyPr anchor="ctr" anchorCtr="0"/>
          <a:lstStyle>
            <a:lvl1pPr>
              <a:lnSpc>
                <a:spcPct val="80000"/>
              </a:lnSpc>
              <a:defRPr sz="3600" baseline="0">
                <a:solidFill>
                  <a:srgbClr val="555555"/>
                </a:solidFill>
                <a:effectLst>
                  <a:outerShdw blurRad="38100" dist="25400" dir="2700000" algn="tl">
                    <a:srgbClr val="000000">
                      <a:alpha val="50000"/>
                    </a:srgbClr>
                  </a:outerShdw>
                </a:effectLst>
                <a:latin typeface="Franklin Gothic Heavy" pitchFamily="34" charset="0"/>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3311525" y="6019800"/>
            <a:ext cx="5527675" cy="590550"/>
          </a:xfrm>
        </p:spPr>
        <p:txBody>
          <a:bodyPr anchor="ctr"/>
          <a:lstStyle>
            <a:lvl1pPr marL="0" indent="0">
              <a:buFont typeface="Wingdings" pitchFamily="2" charset="2"/>
              <a:buNone/>
              <a:defRPr sz="2000" b="0" kern="0" spc="0" baseline="0">
                <a:solidFill>
                  <a:srgbClr val="F37421"/>
                </a:solidFill>
              </a:defRPr>
            </a:lvl1pPr>
          </a:lstStyle>
          <a:p>
            <a:r>
              <a:rPr lang="en-US" smtClean="0"/>
              <a:t>Click to edit Master subtitle style</a:t>
            </a:r>
            <a:endParaRPr lang="en-US" dirty="0"/>
          </a:p>
        </p:txBody>
      </p:sp>
    </p:spTree>
    <p:extLst>
      <p:ext uri="{BB962C8B-B14F-4D97-AF65-F5344CB8AC3E}">
        <p14:creationId xmlns:p14="http://schemas.microsoft.com/office/powerpoint/2010/main" val="983857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baseline="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p>
            <a:fld id="{81F9E513-8D10-4500-AC4B-1A2E95A8D8AC}" type="slidenum">
              <a:rPr lang="en-US" smtClean="0"/>
              <a:pPr/>
              <a:t>‹#›</a:t>
            </a:fld>
            <a:endParaRPr lang="en-US"/>
          </a:p>
        </p:txBody>
      </p:sp>
    </p:spTree>
    <p:extLst>
      <p:ext uri="{BB962C8B-B14F-4D97-AF65-F5344CB8AC3E}">
        <p14:creationId xmlns:p14="http://schemas.microsoft.com/office/powerpoint/2010/main" val="35602827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6413" y="1259775"/>
            <a:ext cx="4124325" cy="4836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83138" y="1259775"/>
            <a:ext cx="4125912" cy="4836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10"/>
          </p:nvPr>
        </p:nvSpPr>
        <p:spPr/>
        <p:txBody>
          <a:bodyPr/>
          <a:lstStyle/>
          <a:p>
            <a:fld id="{81F9E513-8D10-4500-AC4B-1A2E95A8D8AC}" type="slidenum">
              <a:rPr lang="en-US" smtClean="0"/>
              <a:pPr/>
              <a:t>‹#›</a:t>
            </a:fld>
            <a:endParaRPr lang="en-US"/>
          </a:p>
        </p:txBody>
      </p:sp>
    </p:spTree>
    <p:extLst>
      <p:ext uri="{BB962C8B-B14F-4D97-AF65-F5344CB8AC3E}">
        <p14:creationId xmlns:p14="http://schemas.microsoft.com/office/powerpoint/2010/main" val="4265920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wo Content_Alterna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6413" y="2009900"/>
            <a:ext cx="4124325" cy="4094038"/>
          </a:xfrm>
        </p:spPr>
        <p:txBody>
          <a:bodyPr/>
          <a:lstStyle>
            <a:lvl1pPr>
              <a:defRPr sz="2200" baseline="0">
                <a:solidFill>
                  <a:schemeClr val="bg1"/>
                </a:solidFill>
              </a:defRPr>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2"/>
          <p:cNvSpPr>
            <a:spLocks noGrp="1"/>
          </p:cNvSpPr>
          <p:nvPr>
            <p:ph type="body" idx="10"/>
          </p:nvPr>
        </p:nvSpPr>
        <p:spPr>
          <a:xfrm>
            <a:off x="508000" y="1255838"/>
            <a:ext cx="4140200" cy="639762"/>
          </a:xfrm>
        </p:spPr>
        <p:txBody>
          <a:bodyPr anchor="t" anchorCtr="0"/>
          <a:lstStyle>
            <a:lvl1pPr marL="0" indent="0">
              <a:lnSpc>
                <a:spcPct val="80000"/>
              </a:lnSpc>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2"/>
          <p:cNvSpPr>
            <a:spLocks noGrp="1"/>
          </p:cNvSpPr>
          <p:nvPr>
            <p:ph sz="half" idx="11"/>
          </p:nvPr>
        </p:nvSpPr>
        <p:spPr>
          <a:xfrm>
            <a:off x="4788380" y="2001962"/>
            <a:ext cx="4124325" cy="4094038"/>
          </a:xfrm>
        </p:spPr>
        <p:txBody>
          <a:bodyPr/>
          <a:lstStyle>
            <a:lvl1pPr>
              <a:defRPr sz="2200">
                <a:solidFill>
                  <a:schemeClr val="bg1"/>
                </a:solidFill>
              </a:defRPr>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2"/>
          <p:cNvSpPr>
            <a:spLocks noGrp="1"/>
          </p:cNvSpPr>
          <p:nvPr>
            <p:ph type="body" idx="12"/>
          </p:nvPr>
        </p:nvSpPr>
        <p:spPr>
          <a:xfrm>
            <a:off x="4789967" y="1247900"/>
            <a:ext cx="4140200" cy="639762"/>
          </a:xfrm>
        </p:spPr>
        <p:txBody>
          <a:bodyPr anchor="t" anchorCtr="0"/>
          <a:lstStyle>
            <a:lvl1pPr marL="0" indent="0">
              <a:lnSpc>
                <a:spcPct val="80000"/>
              </a:lnSpc>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Slide Number Placeholder 7"/>
          <p:cNvSpPr>
            <a:spLocks noGrp="1"/>
          </p:cNvSpPr>
          <p:nvPr>
            <p:ph type="sldNum" sz="quarter" idx="13"/>
          </p:nvPr>
        </p:nvSpPr>
        <p:spPr/>
        <p:txBody>
          <a:bodyPr/>
          <a:lstStyle/>
          <a:p>
            <a:fld id="{81F9E513-8D10-4500-AC4B-1A2E95A8D8AC}" type="slidenum">
              <a:rPr lang="en-US" smtClean="0"/>
              <a:pPr/>
              <a:t>‹#›</a:t>
            </a:fld>
            <a:endParaRPr lang="en-US"/>
          </a:p>
        </p:txBody>
      </p:sp>
    </p:spTree>
    <p:extLst>
      <p:ext uri="{BB962C8B-B14F-4D97-AF65-F5344CB8AC3E}">
        <p14:creationId xmlns:p14="http://schemas.microsoft.com/office/powerpoint/2010/main" val="36307909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81F9E513-8D10-4500-AC4B-1A2E95A8D8AC}" type="slidenum">
              <a:rPr lang="en-US" smtClean="0"/>
              <a:pPr/>
              <a:t>‹#›</a:t>
            </a:fld>
            <a:endParaRPr lang="en-US"/>
          </a:p>
        </p:txBody>
      </p:sp>
    </p:spTree>
    <p:extLst>
      <p:ext uri="{BB962C8B-B14F-4D97-AF65-F5344CB8AC3E}">
        <p14:creationId xmlns:p14="http://schemas.microsoft.com/office/powerpoint/2010/main" val="16806218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581525"/>
            <a:ext cx="7772400" cy="1514475"/>
          </a:xfrm>
        </p:spPr>
        <p:txBody>
          <a:bodyPr anchor="t"/>
          <a:lstStyle>
            <a:lvl1pPr algn="l">
              <a:lnSpc>
                <a:spcPct val="80000"/>
              </a:lnSpc>
              <a:defRPr sz="4000" b="0" cap="none" baseline="0">
                <a:effectLst>
                  <a:outerShdw blurRad="38100" dist="25400" dir="2700000" algn="tl">
                    <a:srgbClr val="000000">
                      <a:alpha val="50000"/>
                    </a:srgbClr>
                  </a:outerShdw>
                </a:effectLst>
                <a:latin typeface="Franklin Gothic Heavy"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Line 8"/>
          <p:cNvSpPr>
            <a:spLocks noChangeShapeType="1"/>
          </p:cNvSpPr>
          <p:nvPr/>
        </p:nvSpPr>
        <p:spPr bwMode="auto">
          <a:xfrm>
            <a:off x="493712" y="4495800"/>
            <a:ext cx="8650287" cy="0"/>
          </a:xfrm>
          <a:prstGeom prst="line">
            <a:avLst/>
          </a:prstGeom>
          <a:noFill/>
          <a:ln w="25400">
            <a:solidFill>
              <a:srgbClr val="F37421"/>
            </a:solidFill>
            <a:round/>
            <a:headEnd/>
            <a:tailEnd/>
          </a:ln>
          <a:effectLst/>
        </p:spPr>
        <p:txBody>
          <a:bodyPr/>
          <a:lstStyle/>
          <a:p>
            <a:pPr fontAlgn="auto">
              <a:spcBef>
                <a:spcPts val="0"/>
              </a:spcBef>
              <a:spcAft>
                <a:spcPts val="0"/>
              </a:spcAft>
            </a:pPr>
            <a:endParaRPr lang="en-US">
              <a:solidFill>
                <a:srgbClr val="333333"/>
              </a:solidFill>
              <a:latin typeface="Arial"/>
            </a:endParaRPr>
          </a:p>
        </p:txBody>
      </p:sp>
      <p:sp>
        <p:nvSpPr>
          <p:cNvPr id="5" name="Slide Number Placeholder 4"/>
          <p:cNvSpPr>
            <a:spLocks noGrp="1"/>
          </p:cNvSpPr>
          <p:nvPr>
            <p:ph type="sldNum" sz="quarter" idx="10"/>
          </p:nvPr>
        </p:nvSpPr>
        <p:spPr/>
        <p:txBody>
          <a:bodyPr/>
          <a:lstStyle/>
          <a:p>
            <a:fld id="{81F9E513-8D10-4500-AC4B-1A2E95A8D8AC}" type="slidenum">
              <a:rPr lang="en-US" smtClean="0"/>
              <a:pPr/>
              <a:t>‹#›</a:t>
            </a:fld>
            <a:endParaRPr lang="en-US"/>
          </a:p>
        </p:txBody>
      </p:sp>
    </p:spTree>
    <p:extLst>
      <p:ext uri="{BB962C8B-B14F-4D97-AF65-F5344CB8AC3E}">
        <p14:creationId xmlns:p14="http://schemas.microsoft.com/office/powerpoint/2010/main" val="16256404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3008313" cy="838200"/>
          </a:xfrm>
        </p:spPr>
        <p:txBody>
          <a:bodyPr anchor="b" anchorCtr="0"/>
          <a:lstStyle>
            <a:lvl1pPr algn="l">
              <a:lnSpc>
                <a:spcPct val="80000"/>
              </a:lnSpc>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651250" y="533401"/>
            <a:ext cx="5111750" cy="5556802"/>
          </a:xfrm>
        </p:spPr>
        <p:txBody>
          <a:bodyPr/>
          <a:lstStyle>
            <a:lvl1pPr>
              <a:defRPr sz="2800" b="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1"/>
            <a:ext cx="3008313" cy="4660900"/>
          </a:xfrm>
        </p:spPr>
        <p:txBody>
          <a:bodyPr/>
          <a:lstStyle>
            <a:lvl1pPr marL="0" indent="0">
              <a:lnSpc>
                <a:spcPct val="9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p>
            <a:fld id="{81F9E513-8D10-4500-AC4B-1A2E95A8D8AC}" type="slidenum">
              <a:rPr lang="en-US" smtClean="0"/>
              <a:pPr/>
              <a:t>‹#›</a:t>
            </a:fld>
            <a:endParaRPr lang="en-US"/>
          </a:p>
        </p:txBody>
      </p:sp>
    </p:spTree>
    <p:extLst>
      <p:ext uri="{BB962C8B-B14F-4D97-AF65-F5344CB8AC3E}">
        <p14:creationId xmlns:p14="http://schemas.microsoft.com/office/powerpoint/2010/main" val="2200587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0"/>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728662"/>
          </a:xfrm>
        </p:spPr>
        <p:txBody>
          <a:bodyPr/>
          <a:lstStyle>
            <a:lvl1pPr marL="0" indent="0">
              <a:buNone/>
              <a:defRPr sz="14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p>
            <a:fld id="{81F9E513-8D10-4500-AC4B-1A2E95A8D8AC}" type="slidenum">
              <a:rPr lang="en-US" smtClean="0"/>
              <a:pPr/>
              <a:t>‹#›</a:t>
            </a:fld>
            <a:endParaRPr lang="en-US"/>
          </a:p>
        </p:txBody>
      </p:sp>
    </p:spTree>
    <p:extLst>
      <p:ext uri="{BB962C8B-B14F-4D97-AF65-F5344CB8AC3E}">
        <p14:creationId xmlns:p14="http://schemas.microsoft.com/office/powerpoint/2010/main" val="219622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81F9E513-8D10-4500-AC4B-1A2E95A8D8AC}" type="slidenum">
              <a:rPr lang="en-US" smtClean="0"/>
              <a:pPr/>
              <a:t>‹#›</a:t>
            </a:fld>
            <a:endParaRPr lang="en-US"/>
          </a:p>
        </p:txBody>
      </p:sp>
    </p:spTree>
    <p:extLst>
      <p:ext uri="{BB962C8B-B14F-4D97-AF65-F5344CB8AC3E}">
        <p14:creationId xmlns:p14="http://schemas.microsoft.com/office/powerpoint/2010/main" val="37687276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302001" y="4572000"/>
            <a:ext cx="5502275" cy="1316038"/>
          </a:xfrm>
          <a:effectLst/>
        </p:spPr>
        <p:txBody>
          <a:bodyPr anchor="ctr" anchorCtr="0"/>
          <a:lstStyle>
            <a:lvl1pPr>
              <a:lnSpc>
                <a:spcPct val="80000"/>
              </a:lnSpc>
              <a:defRPr sz="3600" b="0" baseline="0">
                <a:solidFill>
                  <a:schemeClr val="tx2"/>
                </a:solidFill>
                <a:effectLst>
                  <a:outerShdw blurRad="38100" dist="12700" dir="2700000" algn="tl" rotWithShape="0">
                    <a:schemeClr val="tx1">
                      <a:alpha val="50000"/>
                    </a:schemeClr>
                  </a:outerShdw>
                </a:effectLst>
                <a:latin typeface="+mj-lt"/>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3311525" y="6019800"/>
            <a:ext cx="5527675" cy="590550"/>
          </a:xfrm>
        </p:spPr>
        <p:txBody>
          <a:bodyPr anchor="ctr"/>
          <a:lstStyle>
            <a:lvl1pPr marL="0" indent="0">
              <a:buFont typeface="Wingdings" pitchFamily="2" charset="2"/>
              <a:buNone/>
              <a:defRPr sz="1800" b="1" kern="0" cap="all" spc="0" baseline="0">
                <a:solidFill>
                  <a:schemeClr val="accent1"/>
                </a:solidFill>
              </a:defRPr>
            </a:lvl1pPr>
          </a:lstStyle>
          <a:p>
            <a:r>
              <a:rPr lang="en-US" smtClean="0"/>
              <a:t>Click to edit Master subtitle style</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baseline="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p>
            <a:fld id="{D40E75B2-D233-4970-989E-CE741F75394E}"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baseline="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p>
            <a:fld id="{D40E75B2-D233-4970-989E-CE741F75394E}"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74320" y="1259776"/>
            <a:ext cx="4124325" cy="4836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24400" y="1259776"/>
            <a:ext cx="4125912" cy="4836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10"/>
          </p:nvPr>
        </p:nvSpPr>
        <p:spPr/>
        <p:txBody>
          <a:bodyPr/>
          <a:lstStyle/>
          <a:p>
            <a:fld id="{D40E75B2-D233-4970-989E-CE741F75394E}"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wo Content_Alterna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74320" y="2009901"/>
            <a:ext cx="4124325" cy="4094038"/>
          </a:xfrm>
        </p:spPr>
        <p:txBody>
          <a:bodyPr/>
          <a:lstStyle>
            <a:lvl1pPr>
              <a:defRPr sz="2200" baseline="0">
                <a:solidFill>
                  <a:schemeClr val="bg1"/>
                </a:solidFill>
              </a:defRPr>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2"/>
          <p:cNvSpPr>
            <a:spLocks noGrp="1"/>
          </p:cNvSpPr>
          <p:nvPr>
            <p:ph type="body" idx="10"/>
          </p:nvPr>
        </p:nvSpPr>
        <p:spPr>
          <a:xfrm>
            <a:off x="274320" y="1255838"/>
            <a:ext cx="4140200" cy="639762"/>
          </a:xfrm>
        </p:spPr>
        <p:txBody>
          <a:bodyPr anchor="t" anchorCtr="0"/>
          <a:lstStyle>
            <a:lvl1pPr marL="0" indent="0">
              <a:lnSpc>
                <a:spcPct val="80000"/>
              </a:lnSpc>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2"/>
          <p:cNvSpPr>
            <a:spLocks noGrp="1"/>
          </p:cNvSpPr>
          <p:nvPr>
            <p:ph sz="half" idx="11"/>
          </p:nvPr>
        </p:nvSpPr>
        <p:spPr>
          <a:xfrm>
            <a:off x="4699000" y="2001963"/>
            <a:ext cx="4124325" cy="4094038"/>
          </a:xfrm>
        </p:spPr>
        <p:txBody>
          <a:bodyPr/>
          <a:lstStyle>
            <a:lvl1pPr>
              <a:defRPr sz="2200">
                <a:solidFill>
                  <a:schemeClr val="bg1"/>
                </a:solidFill>
              </a:defRPr>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2"/>
          <p:cNvSpPr>
            <a:spLocks noGrp="1"/>
          </p:cNvSpPr>
          <p:nvPr>
            <p:ph type="body" idx="12"/>
          </p:nvPr>
        </p:nvSpPr>
        <p:spPr>
          <a:xfrm>
            <a:off x="4699000" y="1247900"/>
            <a:ext cx="4140200" cy="639762"/>
          </a:xfrm>
        </p:spPr>
        <p:txBody>
          <a:bodyPr anchor="t" anchorCtr="0"/>
          <a:lstStyle>
            <a:lvl1pPr marL="0" indent="0">
              <a:lnSpc>
                <a:spcPct val="80000"/>
              </a:lnSpc>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Slide Number Placeholder 7"/>
          <p:cNvSpPr>
            <a:spLocks noGrp="1"/>
          </p:cNvSpPr>
          <p:nvPr>
            <p:ph type="sldNum" sz="quarter" idx="13"/>
          </p:nvPr>
        </p:nvSpPr>
        <p:spPr/>
        <p:txBody>
          <a:bodyPr/>
          <a:lstStyle/>
          <a:p>
            <a:fld id="{D40E75B2-D233-4970-989E-CE741F75394E}"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D40E75B2-D233-4970-989E-CE741F75394E}"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4320" y="4581526"/>
            <a:ext cx="8567928" cy="1514475"/>
          </a:xfrm>
        </p:spPr>
        <p:txBody>
          <a:bodyPr anchor="t"/>
          <a:lstStyle>
            <a:lvl1pPr algn="l">
              <a:lnSpc>
                <a:spcPct val="80000"/>
              </a:lnSpc>
              <a:defRPr sz="4000" b="0" cap="none" baseline="0">
                <a:effectLst>
                  <a:outerShdw blurRad="38100" dist="12700" dir="2700000" algn="tl">
                    <a:schemeClr val="tx1">
                      <a:alpha val="50000"/>
                    </a:schemeClr>
                  </a:outerShdw>
                </a:effectLst>
                <a:latin typeface="+mj-lt"/>
              </a:defRPr>
            </a:lvl1pPr>
          </a:lstStyle>
          <a:p>
            <a:r>
              <a:rPr lang="en-US" smtClean="0"/>
              <a:t>Click to edit Master title style</a:t>
            </a:r>
            <a:endParaRPr lang="en-US" dirty="0"/>
          </a:p>
        </p:txBody>
      </p:sp>
      <p:sp>
        <p:nvSpPr>
          <p:cNvPr id="3" name="Text Placeholder 2"/>
          <p:cNvSpPr>
            <a:spLocks noGrp="1"/>
          </p:cNvSpPr>
          <p:nvPr>
            <p:ph type="body" idx="1"/>
          </p:nvPr>
        </p:nvSpPr>
        <p:spPr>
          <a:xfrm>
            <a:off x="274320" y="2906714"/>
            <a:ext cx="8567928" cy="1500187"/>
          </a:xfrm>
        </p:spPr>
        <p:txBody>
          <a:bodyPr anchor="b"/>
          <a:lstStyle>
            <a:lvl1pPr marL="0" indent="0">
              <a:buNone/>
              <a:defRPr sz="2000" b="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Line 8"/>
          <p:cNvSpPr>
            <a:spLocks noChangeShapeType="1"/>
          </p:cNvSpPr>
          <p:nvPr/>
        </p:nvSpPr>
        <p:spPr bwMode="auto">
          <a:xfrm>
            <a:off x="274320" y="4495800"/>
            <a:ext cx="8869680" cy="0"/>
          </a:xfrm>
          <a:prstGeom prst="line">
            <a:avLst/>
          </a:prstGeom>
          <a:noFill/>
          <a:ln w="25400">
            <a:solidFill>
              <a:srgbClr val="F37421"/>
            </a:solidFill>
            <a:round/>
            <a:headEnd/>
            <a:tailEnd/>
          </a:ln>
          <a:effectLst/>
        </p:spPr>
        <p:txBody>
          <a:bodyPr/>
          <a:lstStyle/>
          <a:p>
            <a:endParaRPr lang="en-US"/>
          </a:p>
        </p:txBody>
      </p:sp>
      <p:sp>
        <p:nvSpPr>
          <p:cNvPr id="5" name="Slide Number Placeholder 4"/>
          <p:cNvSpPr>
            <a:spLocks noGrp="1"/>
          </p:cNvSpPr>
          <p:nvPr>
            <p:ph type="sldNum" sz="quarter" idx="10"/>
          </p:nvPr>
        </p:nvSpPr>
        <p:spPr/>
        <p:txBody>
          <a:bodyPr/>
          <a:lstStyle/>
          <a:p>
            <a:fld id="{D40E75B2-D233-4970-989E-CE741F75394E}" type="slidenum">
              <a:rPr lang="en-US" smtClean="0"/>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4320" y="533400"/>
            <a:ext cx="3008313" cy="838200"/>
          </a:xfrm>
        </p:spPr>
        <p:txBody>
          <a:bodyPr anchor="b" anchorCtr="0"/>
          <a:lstStyle>
            <a:lvl1pPr algn="l">
              <a:lnSpc>
                <a:spcPct val="80000"/>
              </a:lnSpc>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465576" y="533402"/>
            <a:ext cx="5376672" cy="5556802"/>
          </a:xfrm>
        </p:spPr>
        <p:txBody>
          <a:bodyPr/>
          <a:lstStyle>
            <a:lvl1pPr>
              <a:defRPr sz="2800" b="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74320" y="1435101"/>
            <a:ext cx="3008313" cy="4660900"/>
          </a:xfrm>
        </p:spPr>
        <p:txBody>
          <a:bodyPr/>
          <a:lstStyle>
            <a:lvl1pPr marL="0" indent="0">
              <a:lnSpc>
                <a:spcPct val="9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p>
            <a:fld id="{D40E75B2-D233-4970-989E-CE741F75394E}" type="slidenum">
              <a:rPr lang="en-US" smtClean="0"/>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7048" y="4764024"/>
            <a:ext cx="5943600" cy="566738"/>
          </a:xfrm>
        </p:spPr>
        <p:txBody>
          <a:bodyPr anchor="b"/>
          <a:lstStyle>
            <a:lvl1pPr algn="l">
              <a:defRPr sz="2000" b="0"/>
            </a:lvl1pPr>
          </a:lstStyle>
          <a:p>
            <a:r>
              <a:rPr lang="en-US" smtClean="0"/>
              <a:t>Click to edit Master title style</a:t>
            </a:r>
            <a:endParaRPr lang="en-US" dirty="0"/>
          </a:p>
        </p:txBody>
      </p:sp>
      <p:sp>
        <p:nvSpPr>
          <p:cNvPr id="3" name="Picture Placeholder 2"/>
          <p:cNvSpPr>
            <a:spLocks noGrp="1"/>
          </p:cNvSpPr>
          <p:nvPr>
            <p:ph type="pic" idx="1"/>
          </p:nvPr>
        </p:nvSpPr>
        <p:spPr>
          <a:xfrm>
            <a:off x="1527048"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527048" y="5367339"/>
            <a:ext cx="5943600" cy="728662"/>
          </a:xfrm>
        </p:spPr>
        <p:txBody>
          <a:bodyPr/>
          <a:lstStyle>
            <a:lvl1pPr marL="0" indent="0">
              <a:buNone/>
              <a:defRPr sz="1400" b="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p>
            <a:fld id="{D40E75B2-D233-4970-989E-CE741F75394E}" type="slidenum">
              <a:rPr lang="en-US" smtClean="0"/>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0E75B2-D233-4970-989E-CE741F75394E}"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6413" y="1259775"/>
            <a:ext cx="4124325" cy="4836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83138" y="1259775"/>
            <a:ext cx="4125912" cy="4836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p:cNvSpPr>
            <a:spLocks noGrp="1"/>
          </p:cNvSpPr>
          <p:nvPr>
            <p:ph type="sldNum" sz="quarter" idx="10"/>
          </p:nvPr>
        </p:nvSpPr>
        <p:spPr/>
        <p:txBody>
          <a:bodyPr/>
          <a:lstStyle/>
          <a:p>
            <a:fld id="{D40E75B2-D233-4970-989E-CE741F75394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_Alterna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6413" y="2009900"/>
            <a:ext cx="4124325" cy="4094038"/>
          </a:xfrm>
        </p:spPr>
        <p:txBody>
          <a:bodyPr/>
          <a:lstStyle>
            <a:lvl1pPr>
              <a:defRPr sz="2200" baseline="0">
                <a:solidFill>
                  <a:schemeClr val="bg1"/>
                </a:solidFill>
              </a:defRPr>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2"/>
          <p:cNvSpPr>
            <a:spLocks noGrp="1"/>
          </p:cNvSpPr>
          <p:nvPr>
            <p:ph type="body" idx="10"/>
          </p:nvPr>
        </p:nvSpPr>
        <p:spPr>
          <a:xfrm>
            <a:off x="508000" y="1255838"/>
            <a:ext cx="4140200" cy="639762"/>
          </a:xfrm>
        </p:spPr>
        <p:txBody>
          <a:bodyPr anchor="t" anchorCtr="0"/>
          <a:lstStyle>
            <a:lvl1pPr marL="0" indent="0">
              <a:lnSpc>
                <a:spcPct val="80000"/>
              </a:lnSpc>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2"/>
          <p:cNvSpPr>
            <a:spLocks noGrp="1"/>
          </p:cNvSpPr>
          <p:nvPr>
            <p:ph sz="half" idx="11"/>
          </p:nvPr>
        </p:nvSpPr>
        <p:spPr>
          <a:xfrm>
            <a:off x="4788380" y="2001962"/>
            <a:ext cx="4124325" cy="4094038"/>
          </a:xfrm>
        </p:spPr>
        <p:txBody>
          <a:bodyPr/>
          <a:lstStyle>
            <a:lvl1pPr>
              <a:defRPr sz="2200">
                <a:solidFill>
                  <a:schemeClr val="bg1"/>
                </a:solidFill>
              </a:defRPr>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2"/>
          <p:cNvSpPr>
            <a:spLocks noGrp="1"/>
          </p:cNvSpPr>
          <p:nvPr>
            <p:ph type="body" idx="12"/>
          </p:nvPr>
        </p:nvSpPr>
        <p:spPr>
          <a:xfrm>
            <a:off x="4789967" y="1247900"/>
            <a:ext cx="4140200" cy="639762"/>
          </a:xfrm>
        </p:spPr>
        <p:txBody>
          <a:bodyPr anchor="t" anchorCtr="0"/>
          <a:lstStyle>
            <a:lvl1pPr marL="0" indent="0">
              <a:lnSpc>
                <a:spcPct val="80000"/>
              </a:lnSpc>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Slide Number Placeholder 7"/>
          <p:cNvSpPr>
            <a:spLocks noGrp="1"/>
          </p:cNvSpPr>
          <p:nvPr>
            <p:ph type="sldNum" sz="quarter" idx="13"/>
          </p:nvPr>
        </p:nvSpPr>
        <p:spPr/>
        <p:txBody>
          <a:bodyPr/>
          <a:lstStyle/>
          <a:p>
            <a:fld id="{D40E75B2-D233-4970-989E-CE741F75394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D40E75B2-D233-4970-989E-CE741F75394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581525"/>
            <a:ext cx="7772400" cy="1514475"/>
          </a:xfrm>
        </p:spPr>
        <p:txBody>
          <a:bodyPr anchor="t"/>
          <a:lstStyle>
            <a:lvl1pPr algn="l">
              <a:lnSpc>
                <a:spcPct val="80000"/>
              </a:lnSpc>
              <a:defRPr sz="4000" b="0" cap="none" baseline="0">
                <a:effectLst>
                  <a:outerShdw blurRad="38100" dist="25400" dir="2700000" algn="tl">
                    <a:srgbClr val="000000">
                      <a:alpha val="50000"/>
                    </a:srgbClr>
                  </a:outerShdw>
                </a:effectLst>
                <a:latin typeface="Franklin Gothic Heavy"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Line 8"/>
          <p:cNvSpPr>
            <a:spLocks noChangeShapeType="1"/>
          </p:cNvSpPr>
          <p:nvPr/>
        </p:nvSpPr>
        <p:spPr bwMode="auto">
          <a:xfrm>
            <a:off x="493712" y="4495800"/>
            <a:ext cx="8650287" cy="0"/>
          </a:xfrm>
          <a:prstGeom prst="line">
            <a:avLst/>
          </a:prstGeom>
          <a:noFill/>
          <a:ln w="25400">
            <a:solidFill>
              <a:srgbClr val="F37421"/>
            </a:solidFill>
            <a:round/>
            <a:headEnd/>
            <a:tailEnd/>
          </a:ln>
          <a:effectLst/>
        </p:spPr>
        <p:txBody>
          <a:bodyPr/>
          <a:lstStyle/>
          <a:p>
            <a:endParaRPr lang="en-US"/>
          </a:p>
        </p:txBody>
      </p:sp>
      <p:sp>
        <p:nvSpPr>
          <p:cNvPr id="5" name="Slide Number Placeholder 4"/>
          <p:cNvSpPr>
            <a:spLocks noGrp="1"/>
          </p:cNvSpPr>
          <p:nvPr>
            <p:ph type="sldNum" sz="quarter" idx="10"/>
          </p:nvPr>
        </p:nvSpPr>
        <p:spPr/>
        <p:txBody>
          <a:bodyPr/>
          <a:lstStyle/>
          <a:p>
            <a:fld id="{D40E75B2-D233-4970-989E-CE741F75394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3008313" cy="838200"/>
          </a:xfrm>
        </p:spPr>
        <p:txBody>
          <a:bodyPr anchor="b" anchorCtr="0"/>
          <a:lstStyle>
            <a:lvl1pPr algn="l">
              <a:lnSpc>
                <a:spcPct val="80000"/>
              </a:lnSpc>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3651250" y="533401"/>
            <a:ext cx="5111750" cy="5556802"/>
          </a:xfrm>
        </p:spPr>
        <p:txBody>
          <a:bodyPr/>
          <a:lstStyle>
            <a:lvl1pPr>
              <a:defRPr sz="2800" b="0"/>
            </a:lvl1pPr>
            <a:lvl2pPr>
              <a:defRPr sz="24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1"/>
            <a:ext cx="3008313" cy="4660900"/>
          </a:xfrm>
        </p:spPr>
        <p:txBody>
          <a:bodyPr/>
          <a:lstStyle>
            <a:lvl1pPr marL="0" indent="0">
              <a:lnSpc>
                <a:spcPct val="9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p>
            <a:fld id="{D40E75B2-D233-4970-989E-CE741F75394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0"/>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728662"/>
          </a:xfrm>
        </p:spPr>
        <p:txBody>
          <a:bodyPr/>
          <a:lstStyle>
            <a:lvl1pPr marL="0" indent="0">
              <a:buNone/>
              <a:defRPr sz="14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p>
            <a:fld id="{D40E75B2-D233-4970-989E-CE741F75394E}"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40E75B2-D233-4970-989E-CE741F75394E}"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jpe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3.pn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cstate="print">
            <a:lum/>
          </a:blip>
          <a:srcRect/>
          <a:stretch>
            <a:fillRect/>
          </a:stretch>
        </a:blipFill>
        <a:effectLst/>
      </p:bgPr>
    </p:bg>
    <p:spTree>
      <p:nvGrpSpPr>
        <p:cNvPr id="1" name=""/>
        <p:cNvGrpSpPr/>
        <p:nvPr/>
      </p:nvGrpSpPr>
      <p:grpSpPr>
        <a:xfrm>
          <a:off x="0" y="0"/>
          <a:ext cx="0" cy="0"/>
          <a:chOff x="0" y="0"/>
          <a:chExt cx="0" cy="0"/>
        </a:xfrm>
      </p:grpSpPr>
      <p:sp>
        <p:nvSpPr>
          <p:cNvPr id="1032" name="Line 8"/>
          <p:cNvSpPr>
            <a:spLocks noChangeShapeType="1"/>
          </p:cNvSpPr>
          <p:nvPr/>
        </p:nvSpPr>
        <p:spPr bwMode="auto">
          <a:xfrm>
            <a:off x="493712" y="1066800"/>
            <a:ext cx="8650287" cy="0"/>
          </a:xfrm>
          <a:prstGeom prst="line">
            <a:avLst/>
          </a:prstGeom>
          <a:noFill/>
          <a:ln w="25400">
            <a:solidFill>
              <a:srgbClr val="F37421"/>
            </a:solidFill>
            <a:round/>
            <a:headEnd/>
            <a:tailEnd/>
          </a:ln>
          <a:effectLst/>
        </p:spPr>
        <p:txBody>
          <a:bodyPr/>
          <a:lstStyle/>
          <a:p>
            <a:endParaRPr lang="en-US"/>
          </a:p>
        </p:txBody>
      </p:sp>
      <p:sp>
        <p:nvSpPr>
          <p:cNvPr id="1026" name="Rectangle 2"/>
          <p:cNvSpPr>
            <a:spLocks noGrp="1" noChangeArrowheads="1"/>
          </p:cNvSpPr>
          <p:nvPr>
            <p:ph type="title"/>
          </p:nvPr>
        </p:nvSpPr>
        <p:spPr bwMode="auto">
          <a:xfrm>
            <a:off x="506413" y="228600"/>
            <a:ext cx="8408987" cy="8382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506413" y="1257800"/>
            <a:ext cx="8402637" cy="48382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Slide Number Placeholder 4"/>
          <p:cNvSpPr>
            <a:spLocks noGrp="1"/>
          </p:cNvSpPr>
          <p:nvPr>
            <p:ph type="sldNum" sz="quarter" idx="4"/>
          </p:nvPr>
        </p:nvSpPr>
        <p:spPr>
          <a:xfrm>
            <a:off x="6789690" y="6356350"/>
            <a:ext cx="2133600" cy="365125"/>
          </a:xfrm>
          <a:prstGeom prst="rect">
            <a:avLst/>
          </a:prstGeom>
        </p:spPr>
        <p:txBody>
          <a:bodyPr vert="horz" lIns="91440" tIns="45720" rIns="91440" bIns="45720" rtlCol="0" anchor="ctr"/>
          <a:lstStyle>
            <a:lvl1pPr algn="r">
              <a:defRPr sz="1000">
                <a:solidFill>
                  <a:srgbClr val="7E8082"/>
                </a:solidFill>
                <a:latin typeface="Franklin Gothic Medium" pitchFamily="34" charset="0"/>
              </a:defRPr>
            </a:lvl1pPr>
          </a:lstStyle>
          <a:p>
            <a:fld id="{D40E75B2-D233-4970-989E-CE741F75394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l" rtl="0" eaLnBrk="1" fontAlgn="base" hangingPunct="1">
        <a:spcBef>
          <a:spcPct val="0"/>
        </a:spcBef>
        <a:spcAft>
          <a:spcPct val="0"/>
        </a:spcAft>
        <a:defRPr sz="3600" b="0" kern="1200" spc="0" baseline="0">
          <a:solidFill>
            <a:schemeClr val="bg1"/>
          </a:solidFill>
          <a:latin typeface="Franklin Gothic Demi" pitchFamily="34" charset="0"/>
          <a:ea typeface="+mj-ea"/>
          <a:cs typeface="+mj-cs"/>
        </a:defRPr>
      </a:lvl1pPr>
      <a:lvl2pPr algn="l" rtl="0" eaLnBrk="1" fontAlgn="base" hangingPunct="1">
        <a:spcBef>
          <a:spcPct val="0"/>
        </a:spcBef>
        <a:spcAft>
          <a:spcPct val="0"/>
        </a:spcAft>
        <a:defRPr sz="4000" b="1">
          <a:solidFill>
            <a:schemeClr val="tx2"/>
          </a:solidFill>
          <a:latin typeface="Franklin Gothic Book" pitchFamily="34" charset="0"/>
        </a:defRPr>
      </a:lvl2pPr>
      <a:lvl3pPr algn="l" rtl="0" eaLnBrk="1" fontAlgn="base" hangingPunct="1">
        <a:spcBef>
          <a:spcPct val="0"/>
        </a:spcBef>
        <a:spcAft>
          <a:spcPct val="0"/>
        </a:spcAft>
        <a:defRPr sz="4000" b="1">
          <a:solidFill>
            <a:schemeClr val="tx2"/>
          </a:solidFill>
          <a:latin typeface="Franklin Gothic Book" pitchFamily="34" charset="0"/>
        </a:defRPr>
      </a:lvl3pPr>
      <a:lvl4pPr algn="l" rtl="0" eaLnBrk="1" fontAlgn="base" hangingPunct="1">
        <a:spcBef>
          <a:spcPct val="0"/>
        </a:spcBef>
        <a:spcAft>
          <a:spcPct val="0"/>
        </a:spcAft>
        <a:defRPr sz="4000" b="1">
          <a:solidFill>
            <a:schemeClr val="tx2"/>
          </a:solidFill>
          <a:latin typeface="Franklin Gothic Book" pitchFamily="34" charset="0"/>
        </a:defRPr>
      </a:lvl4pPr>
      <a:lvl5pPr algn="l" rtl="0" eaLnBrk="1" fontAlgn="base" hangingPunct="1">
        <a:spcBef>
          <a:spcPct val="0"/>
        </a:spcBef>
        <a:spcAft>
          <a:spcPct val="0"/>
        </a:spcAft>
        <a:defRPr sz="4000" b="1">
          <a:solidFill>
            <a:schemeClr val="tx2"/>
          </a:solidFill>
          <a:latin typeface="Franklin Gothic Book" pitchFamily="34" charset="0"/>
        </a:defRPr>
      </a:lvl5pPr>
      <a:lvl6pPr marL="457200" algn="l" rtl="0" eaLnBrk="1" fontAlgn="base" hangingPunct="1">
        <a:spcBef>
          <a:spcPct val="0"/>
        </a:spcBef>
        <a:spcAft>
          <a:spcPct val="0"/>
        </a:spcAft>
        <a:defRPr sz="4000" b="1">
          <a:solidFill>
            <a:schemeClr val="tx2"/>
          </a:solidFill>
          <a:latin typeface="Franklin Gothic Book" pitchFamily="34" charset="0"/>
        </a:defRPr>
      </a:lvl6pPr>
      <a:lvl7pPr marL="914400" algn="l" rtl="0" eaLnBrk="1" fontAlgn="base" hangingPunct="1">
        <a:spcBef>
          <a:spcPct val="0"/>
        </a:spcBef>
        <a:spcAft>
          <a:spcPct val="0"/>
        </a:spcAft>
        <a:defRPr sz="4000" b="1">
          <a:solidFill>
            <a:schemeClr val="tx2"/>
          </a:solidFill>
          <a:latin typeface="Franklin Gothic Book" pitchFamily="34" charset="0"/>
        </a:defRPr>
      </a:lvl7pPr>
      <a:lvl8pPr marL="1371600" algn="l" rtl="0" eaLnBrk="1" fontAlgn="base" hangingPunct="1">
        <a:spcBef>
          <a:spcPct val="0"/>
        </a:spcBef>
        <a:spcAft>
          <a:spcPct val="0"/>
        </a:spcAft>
        <a:defRPr sz="4000" b="1">
          <a:solidFill>
            <a:schemeClr val="tx2"/>
          </a:solidFill>
          <a:latin typeface="Franklin Gothic Book" pitchFamily="34" charset="0"/>
        </a:defRPr>
      </a:lvl8pPr>
      <a:lvl9pPr marL="1828800" algn="l" rtl="0" eaLnBrk="1" fontAlgn="base" hangingPunct="1">
        <a:spcBef>
          <a:spcPct val="0"/>
        </a:spcBef>
        <a:spcAft>
          <a:spcPct val="0"/>
        </a:spcAft>
        <a:defRPr sz="4000" b="1">
          <a:solidFill>
            <a:schemeClr val="tx2"/>
          </a:solidFill>
          <a:latin typeface="Franklin Gothic Book" pitchFamily="34" charset="0"/>
        </a:defRPr>
      </a:lvl9pPr>
    </p:titleStyle>
    <p:bodyStyle>
      <a:lvl1pPr marL="342900" indent="-342900" algn="l" rtl="0" eaLnBrk="1" fontAlgn="base" hangingPunct="1">
        <a:spcBef>
          <a:spcPct val="50000"/>
        </a:spcBef>
        <a:spcAft>
          <a:spcPct val="0"/>
        </a:spcAft>
        <a:buClr>
          <a:srgbClr val="F37421"/>
        </a:buClr>
        <a:buFont typeface="Wingdings" pitchFamily="2" charset="2"/>
        <a:buChar char="§"/>
        <a:defRPr sz="2800" b="0" kern="1200" spc="100" baseline="0">
          <a:solidFill>
            <a:srgbClr val="E8E5D6"/>
          </a:solidFill>
          <a:latin typeface="Franklin Gothic Demi Cond" pitchFamily="34" charset="0"/>
          <a:ea typeface="+mn-ea"/>
          <a:cs typeface="+mn-cs"/>
        </a:defRPr>
      </a:lvl1pPr>
      <a:lvl2pPr marL="742950" indent="-285750" algn="l" rtl="0" eaLnBrk="1" fontAlgn="base" hangingPunct="1">
        <a:lnSpc>
          <a:spcPct val="90000"/>
        </a:lnSpc>
        <a:spcBef>
          <a:spcPts val="600"/>
        </a:spcBef>
        <a:spcAft>
          <a:spcPct val="0"/>
        </a:spcAft>
        <a:buFont typeface="Franklin Gothic Book" pitchFamily="34" charset="0"/>
        <a:buChar char="—"/>
        <a:defRPr sz="2400" kern="1200" baseline="0">
          <a:solidFill>
            <a:schemeClr val="bg1"/>
          </a:solidFill>
          <a:latin typeface="Franklin Gothic Book" pitchFamily="34" charset="0"/>
        </a:defRPr>
      </a:lvl2pPr>
      <a:lvl3pPr marL="1143000" indent="-228600" algn="l" rtl="0" eaLnBrk="1" fontAlgn="base" hangingPunct="1">
        <a:lnSpc>
          <a:spcPct val="90000"/>
        </a:lnSpc>
        <a:spcBef>
          <a:spcPts val="600"/>
        </a:spcBef>
        <a:spcAft>
          <a:spcPct val="0"/>
        </a:spcAft>
        <a:buFont typeface="Arial" pitchFamily="34" charset="0"/>
        <a:buChar char="•"/>
        <a:defRPr sz="2000" kern="1200" baseline="0">
          <a:solidFill>
            <a:schemeClr val="bg1"/>
          </a:solidFill>
          <a:latin typeface="Franklin Gothic Book" pitchFamily="34" charset="0"/>
        </a:defRPr>
      </a:lvl3pPr>
      <a:lvl4pPr marL="1600200" indent="-228600" algn="l" rtl="0" eaLnBrk="1" fontAlgn="base" hangingPunct="1">
        <a:lnSpc>
          <a:spcPct val="90000"/>
        </a:lnSpc>
        <a:spcBef>
          <a:spcPts val="600"/>
        </a:spcBef>
        <a:spcAft>
          <a:spcPct val="0"/>
        </a:spcAft>
        <a:buSzPct val="100000"/>
        <a:buFont typeface="Franklin Gothic Book" pitchFamily="34" charset="0"/>
        <a:buChar char="&gt;"/>
        <a:defRPr kern="1200" baseline="0">
          <a:solidFill>
            <a:schemeClr val="bg1"/>
          </a:solidFill>
          <a:latin typeface="Franklin Gothic Book" pitchFamily="34" charset="0"/>
        </a:defRPr>
      </a:lvl4pPr>
      <a:lvl5pPr marL="2057400" indent="-228600" algn="l" rtl="0" eaLnBrk="1" fontAlgn="base" hangingPunct="1">
        <a:lnSpc>
          <a:spcPct val="90000"/>
        </a:lnSpc>
        <a:spcBef>
          <a:spcPts val="600"/>
        </a:spcBef>
        <a:spcAft>
          <a:spcPct val="0"/>
        </a:spcAft>
        <a:buFont typeface="Trebuchet MS" pitchFamily="34" charset="0"/>
        <a:buChar char="–"/>
        <a:defRPr sz="1600" kern="1200" baseline="0">
          <a:solidFill>
            <a:schemeClr val="bg1"/>
          </a:solidFill>
          <a:latin typeface="Franklin Gothic Book" pitchFamily="34" charset="0"/>
        </a:defRPr>
      </a:lvl5pPr>
      <a:lvl6pPr marL="2514600" indent="-228600" algn="l" rtl="0" eaLnBrk="1" fontAlgn="base" hangingPunct="1">
        <a:spcBef>
          <a:spcPct val="20000"/>
        </a:spcBef>
        <a:spcAft>
          <a:spcPct val="0"/>
        </a:spcAft>
        <a:buFont typeface="Trebuchet MS" pitchFamily="34" charset="0"/>
        <a:buChar char="›"/>
        <a:defRPr sz="1600">
          <a:solidFill>
            <a:srgbClr val="C2C9CE"/>
          </a:solidFill>
          <a:latin typeface="+mn-lt"/>
        </a:defRPr>
      </a:lvl6pPr>
      <a:lvl7pPr marL="2971800" indent="-228600" algn="l" rtl="0" eaLnBrk="1" fontAlgn="base" hangingPunct="1">
        <a:spcBef>
          <a:spcPct val="20000"/>
        </a:spcBef>
        <a:spcAft>
          <a:spcPct val="0"/>
        </a:spcAft>
        <a:buFont typeface="Trebuchet MS" pitchFamily="34" charset="0"/>
        <a:buChar char="›"/>
        <a:defRPr sz="1600">
          <a:solidFill>
            <a:srgbClr val="C2C9CE"/>
          </a:solidFill>
          <a:latin typeface="+mn-lt"/>
        </a:defRPr>
      </a:lvl7pPr>
      <a:lvl8pPr marL="3429000" indent="-228600" algn="l" rtl="0" eaLnBrk="1" fontAlgn="base" hangingPunct="1">
        <a:spcBef>
          <a:spcPct val="20000"/>
        </a:spcBef>
        <a:spcAft>
          <a:spcPct val="0"/>
        </a:spcAft>
        <a:buFont typeface="Trebuchet MS" pitchFamily="34" charset="0"/>
        <a:buChar char="›"/>
        <a:defRPr sz="1600">
          <a:solidFill>
            <a:srgbClr val="C2C9CE"/>
          </a:solidFill>
          <a:latin typeface="+mn-lt"/>
        </a:defRPr>
      </a:lvl8pPr>
      <a:lvl9pPr marL="3886200" indent="-228600" algn="l" rtl="0" eaLnBrk="1" fontAlgn="base" hangingPunct="1">
        <a:spcBef>
          <a:spcPct val="20000"/>
        </a:spcBef>
        <a:spcAft>
          <a:spcPct val="0"/>
        </a:spcAft>
        <a:buFont typeface="Trebuchet MS" pitchFamily="34" charset="0"/>
        <a:buChar char="›"/>
        <a:defRPr sz="1600">
          <a:solidFill>
            <a:srgbClr val="C2C9CE"/>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cstate="print">
            <a:lum/>
          </a:blip>
          <a:srcRect/>
          <a:stretch>
            <a:fillRect/>
          </a:stretch>
        </a:blipFill>
        <a:effectLst/>
      </p:bgPr>
    </p:bg>
    <p:spTree>
      <p:nvGrpSpPr>
        <p:cNvPr id="1" name=""/>
        <p:cNvGrpSpPr/>
        <p:nvPr/>
      </p:nvGrpSpPr>
      <p:grpSpPr>
        <a:xfrm>
          <a:off x="0" y="0"/>
          <a:ext cx="0" cy="0"/>
          <a:chOff x="0" y="0"/>
          <a:chExt cx="0" cy="0"/>
        </a:xfrm>
      </p:grpSpPr>
      <p:sp>
        <p:nvSpPr>
          <p:cNvPr id="1032" name="Line 8"/>
          <p:cNvSpPr>
            <a:spLocks noChangeShapeType="1"/>
          </p:cNvSpPr>
          <p:nvPr/>
        </p:nvSpPr>
        <p:spPr bwMode="auto">
          <a:xfrm>
            <a:off x="493712" y="1066800"/>
            <a:ext cx="8650287" cy="0"/>
          </a:xfrm>
          <a:prstGeom prst="line">
            <a:avLst/>
          </a:prstGeom>
          <a:noFill/>
          <a:ln w="25400">
            <a:solidFill>
              <a:srgbClr val="F37421"/>
            </a:solidFill>
            <a:round/>
            <a:headEnd/>
            <a:tailEnd/>
          </a:ln>
          <a:effectLst/>
        </p:spPr>
        <p:txBody>
          <a:bodyPr/>
          <a:lstStyle/>
          <a:p>
            <a:pPr fontAlgn="auto">
              <a:spcBef>
                <a:spcPts val="0"/>
              </a:spcBef>
              <a:spcAft>
                <a:spcPts val="0"/>
              </a:spcAft>
            </a:pPr>
            <a:endParaRPr lang="en-US">
              <a:solidFill>
                <a:srgbClr val="333333"/>
              </a:solidFill>
              <a:latin typeface="Arial"/>
            </a:endParaRPr>
          </a:p>
        </p:txBody>
      </p:sp>
      <p:sp>
        <p:nvSpPr>
          <p:cNvPr id="1026" name="Rectangle 2"/>
          <p:cNvSpPr>
            <a:spLocks noGrp="1" noChangeArrowheads="1"/>
          </p:cNvSpPr>
          <p:nvPr>
            <p:ph type="title"/>
          </p:nvPr>
        </p:nvSpPr>
        <p:spPr bwMode="auto">
          <a:xfrm>
            <a:off x="506413" y="228600"/>
            <a:ext cx="8408987" cy="8382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506413" y="1257800"/>
            <a:ext cx="8402637" cy="48382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Slide Number Placeholder 4"/>
          <p:cNvSpPr>
            <a:spLocks noGrp="1"/>
          </p:cNvSpPr>
          <p:nvPr>
            <p:ph type="sldNum" sz="quarter" idx="4"/>
          </p:nvPr>
        </p:nvSpPr>
        <p:spPr>
          <a:xfrm>
            <a:off x="6789690" y="6356350"/>
            <a:ext cx="2133600" cy="365125"/>
          </a:xfrm>
          <a:prstGeom prst="rect">
            <a:avLst/>
          </a:prstGeom>
        </p:spPr>
        <p:txBody>
          <a:bodyPr vert="horz" lIns="91440" tIns="45720" rIns="91440" bIns="45720" rtlCol="0" anchor="ctr"/>
          <a:lstStyle>
            <a:lvl1pPr algn="r">
              <a:defRPr sz="1000">
                <a:solidFill>
                  <a:srgbClr val="7E8082"/>
                </a:solidFill>
                <a:latin typeface="Franklin Gothic Medium" pitchFamily="34" charset="0"/>
              </a:defRPr>
            </a:lvl1pPr>
          </a:lstStyle>
          <a:p>
            <a:pPr fontAlgn="auto">
              <a:spcBef>
                <a:spcPts val="0"/>
              </a:spcBef>
              <a:spcAft>
                <a:spcPts val="0"/>
              </a:spcAft>
            </a:pPr>
            <a:fld id="{81F9E513-8D10-4500-AC4B-1A2E95A8D8AC}" type="slidenum">
              <a:rPr lang="en-US" smtClean="0"/>
              <a:pPr fontAlgn="auto">
                <a:spcBef>
                  <a:spcPts val="0"/>
                </a:spcBef>
                <a:spcAft>
                  <a:spcPts val="0"/>
                </a:spcAft>
              </a:pPr>
              <a:t>‹#›</a:t>
            </a:fld>
            <a:endParaRPr lang="en-US"/>
          </a:p>
        </p:txBody>
      </p:sp>
    </p:spTree>
    <p:extLst>
      <p:ext uri="{BB962C8B-B14F-4D97-AF65-F5344CB8AC3E}">
        <p14:creationId xmlns:p14="http://schemas.microsoft.com/office/powerpoint/2010/main" val="50541043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Lst>
  <p:txStyles>
    <p:titleStyle>
      <a:lvl1pPr algn="l" rtl="0" eaLnBrk="1" fontAlgn="base" hangingPunct="1">
        <a:spcBef>
          <a:spcPct val="0"/>
        </a:spcBef>
        <a:spcAft>
          <a:spcPct val="0"/>
        </a:spcAft>
        <a:defRPr sz="3600" b="0" kern="1200" spc="0" baseline="0">
          <a:solidFill>
            <a:schemeClr val="bg1"/>
          </a:solidFill>
          <a:latin typeface="Franklin Gothic Demi" pitchFamily="34" charset="0"/>
          <a:ea typeface="+mj-ea"/>
          <a:cs typeface="+mj-cs"/>
        </a:defRPr>
      </a:lvl1pPr>
      <a:lvl2pPr algn="l" rtl="0" eaLnBrk="1" fontAlgn="base" hangingPunct="1">
        <a:spcBef>
          <a:spcPct val="0"/>
        </a:spcBef>
        <a:spcAft>
          <a:spcPct val="0"/>
        </a:spcAft>
        <a:defRPr sz="4000" b="1">
          <a:solidFill>
            <a:schemeClr val="tx2"/>
          </a:solidFill>
          <a:latin typeface="Franklin Gothic Book" pitchFamily="34" charset="0"/>
        </a:defRPr>
      </a:lvl2pPr>
      <a:lvl3pPr algn="l" rtl="0" eaLnBrk="1" fontAlgn="base" hangingPunct="1">
        <a:spcBef>
          <a:spcPct val="0"/>
        </a:spcBef>
        <a:spcAft>
          <a:spcPct val="0"/>
        </a:spcAft>
        <a:defRPr sz="4000" b="1">
          <a:solidFill>
            <a:schemeClr val="tx2"/>
          </a:solidFill>
          <a:latin typeface="Franklin Gothic Book" pitchFamily="34" charset="0"/>
        </a:defRPr>
      </a:lvl3pPr>
      <a:lvl4pPr algn="l" rtl="0" eaLnBrk="1" fontAlgn="base" hangingPunct="1">
        <a:spcBef>
          <a:spcPct val="0"/>
        </a:spcBef>
        <a:spcAft>
          <a:spcPct val="0"/>
        </a:spcAft>
        <a:defRPr sz="4000" b="1">
          <a:solidFill>
            <a:schemeClr val="tx2"/>
          </a:solidFill>
          <a:latin typeface="Franklin Gothic Book" pitchFamily="34" charset="0"/>
        </a:defRPr>
      </a:lvl4pPr>
      <a:lvl5pPr algn="l" rtl="0" eaLnBrk="1" fontAlgn="base" hangingPunct="1">
        <a:spcBef>
          <a:spcPct val="0"/>
        </a:spcBef>
        <a:spcAft>
          <a:spcPct val="0"/>
        </a:spcAft>
        <a:defRPr sz="4000" b="1">
          <a:solidFill>
            <a:schemeClr val="tx2"/>
          </a:solidFill>
          <a:latin typeface="Franklin Gothic Book" pitchFamily="34" charset="0"/>
        </a:defRPr>
      </a:lvl5pPr>
      <a:lvl6pPr marL="457200" algn="l" rtl="0" eaLnBrk="1" fontAlgn="base" hangingPunct="1">
        <a:spcBef>
          <a:spcPct val="0"/>
        </a:spcBef>
        <a:spcAft>
          <a:spcPct val="0"/>
        </a:spcAft>
        <a:defRPr sz="4000" b="1">
          <a:solidFill>
            <a:schemeClr val="tx2"/>
          </a:solidFill>
          <a:latin typeface="Franklin Gothic Book" pitchFamily="34" charset="0"/>
        </a:defRPr>
      </a:lvl6pPr>
      <a:lvl7pPr marL="914400" algn="l" rtl="0" eaLnBrk="1" fontAlgn="base" hangingPunct="1">
        <a:spcBef>
          <a:spcPct val="0"/>
        </a:spcBef>
        <a:spcAft>
          <a:spcPct val="0"/>
        </a:spcAft>
        <a:defRPr sz="4000" b="1">
          <a:solidFill>
            <a:schemeClr val="tx2"/>
          </a:solidFill>
          <a:latin typeface="Franklin Gothic Book" pitchFamily="34" charset="0"/>
        </a:defRPr>
      </a:lvl7pPr>
      <a:lvl8pPr marL="1371600" algn="l" rtl="0" eaLnBrk="1" fontAlgn="base" hangingPunct="1">
        <a:spcBef>
          <a:spcPct val="0"/>
        </a:spcBef>
        <a:spcAft>
          <a:spcPct val="0"/>
        </a:spcAft>
        <a:defRPr sz="4000" b="1">
          <a:solidFill>
            <a:schemeClr val="tx2"/>
          </a:solidFill>
          <a:latin typeface="Franklin Gothic Book" pitchFamily="34" charset="0"/>
        </a:defRPr>
      </a:lvl8pPr>
      <a:lvl9pPr marL="1828800" algn="l" rtl="0" eaLnBrk="1" fontAlgn="base" hangingPunct="1">
        <a:spcBef>
          <a:spcPct val="0"/>
        </a:spcBef>
        <a:spcAft>
          <a:spcPct val="0"/>
        </a:spcAft>
        <a:defRPr sz="4000" b="1">
          <a:solidFill>
            <a:schemeClr val="tx2"/>
          </a:solidFill>
          <a:latin typeface="Franklin Gothic Book" pitchFamily="34" charset="0"/>
        </a:defRPr>
      </a:lvl9pPr>
    </p:titleStyle>
    <p:bodyStyle>
      <a:lvl1pPr marL="342900" indent="-342900" algn="l" rtl="0" eaLnBrk="1" fontAlgn="base" hangingPunct="1">
        <a:spcBef>
          <a:spcPct val="50000"/>
        </a:spcBef>
        <a:spcAft>
          <a:spcPct val="0"/>
        </a:spcAft>
        <a:buClr>
          <a:srgbClr val="F37421"/>
        </a:buClr>
        <a:buFont typeface="Wingdings" pitchFamily="2" charset="2"/>
        <a:buChar char="§"/>
        <a:defRPr sz="2800" b="0" kern="1200" spc="100" baseline="0">
          <a:solidFill>
            <a:srgbClr val="E8E5D6"/>
          </a:solidFill>
          <a:latin typeface="Franklin Gothic Demi Cond" pitchFamily="34" charset="0"/>
          <a:ea typeface="+mn-ea"/>
          <a:cs typeface="+mn-cs"/>
        </a:defRPr>
      </a:lvl1pPr>
      <a:lvl2pPr marL="742950" indent="-285750" algn="l" rtl="0" eaLnBrk="1" fontAlgn="base" hangingPunct="1">
        <a:lnSpc>
          <a:spcPct val="90000"/>
        </a:lnSpc>
        <a:spcBef>
          <a:spcPts val="600"/>
        </a:spcBef>
        <a:spcAft>
          <a:spcPct val="0"/>
        </a:spcAft>
        <a:buFont typeface="Franklin Gothic Book" pitchFamily="34" charset="0"/>
        <a:buChar char="—"/>
        <a:defRPr sz="2400" kern="1200" baseline="0">
          <a:solidFill>
            <a:schemeClr val="bg1"/>
          </a:solidFill>
          <a:latin typeface="Franklin Gothic Book" pitchFamily="34" charset="0"/>
        </a:defRPr>
      </a:lvl2pPr>
      <a:lvl3pPr marL="1143000" indent="-228600" algn="l" rtl="0" eaLnBrk="1" fontAlgn="base" hangingPunct="1">
        <a:lnSpc>
          <a:spcPct val="90000"/>
        </a:lnSpc>
        <a:spcBef>
          <a:spcPts val="600"/>
        </a:spcBef>
        <a:spcAft>
          <a:spcPct val="0"/>
        </a:spcAft>
        <a:buFont typeface="Arial" pitchFamily="34" charset="0"/>
        <a:buChar char="•"/>
        <a:defRPr sz="2000" kern="1200" baseline="0">
          <a:solidFill>
            <a:schemeClr val="bg1"/>
          </a:solidFill>
          <a:latin typeface="Franklin Gothic Book" pitchFamily="34" charset="0"/>
        </a:defRPr>
      </a:lvl3pPr>
      <a:lvl4pPr marL="1600200" indent="-228600" algn="l" rtl="0" eaLnBrk="1" fontAlgn="base" hangingPunct="1">
        <a:lnSpc>
          <a:spcPct val="90000"/>
        </a:lnSpc>
        <a:spcBef>
          <a:spcPts val="600"/>
        </a:spcBef>
        <a:spcAft>
          <a:spcPct val="0"/>
        </a:spcAft>
        <a:buSzPct val="100000"/>
        <a:buFont typeface="Franklin Gothic Book" pitchFamily="34" charset="0"/>
        <a:buChar char="&gt;"/>
        <a:defRPr kern="1200" baseline="0">
          <a:solidFill>
            <a:schemeClr val="bg1"/>
          </a:solidFill>
          <a:latin typeface="Franklin Gothic Book" pitchFamily="34" charset="0"/>
        </a:defRPr>
      </a:lvl4pPr>
      <a:lvl5pPr marL="2057400" indent="-228600" algn="l" rtl="0" eaLnBrk="1" fontAlgn="base" hangingPunct="1">
        <a:lnSpc>
          <a:spcPct val="90000"/>
        </a:lnSpc>
        <a:spcBef>
          <a:spcPts val="600"/>
        </a:spcBef>
        <a:spcAft>
          <a:spcPct val="0"/>
        </a:spcAft>
        <a:buFont typeface="Trebuchet MS" pitchFamily="34" charset="0"/>
        <a:buChar char="–"/>
        <a:defRPr sz="1600" kern="1200" baseline="0">
          <a:solidFill>
            <a:schemeClr val="bg1"/>
          </a:solidFill>
          <a:latin typeface="Franklin Gothic Book" pitchFamily="34" charset="0"/>
        </a:defRPr>
      </a:lvl5pPr>
      <a:lvl6pPr marL="2514600" indent="-228600" algn="l" rtl="0" eaLnBrk="1" fontAlgn="base" hangingPunct="1">
        <a:spcBef>
          <a:spcPct val="20000"/>
        </a:spcBef>
        <a:spcAft>
          <a:spcPct val="0"/>
        </a:spcAft>
        <a:buFont typeface="Trebuchet MS" pitchFamily="34" charset="0"/>
        <a:buChar char="›"/>
        <a:defRPr sz="1600">
          <a:solidFill>
            <a:srgbClr val="C2C9CE"/>
          </a:solidFill>
          <a:latin typeface="+mn-lt"/>
        </a:defRPr>
      </a:lvl6pPr>
      <a:lvl7pPr marL="2971800" indent="-228600" algn="l" rtl="0" eaLnBrk="1" fontAlgn="base" hangingPunct="1">
        <a:spcBef>
          <a:spcPct val="20000"/>
        </a:spcBef>
        <a:spcAft>
          <a:spcPct val="0"/>
        </a:spcAft>
        <a:buFont typeface="Trebuchet MS" pitchFamily="34" charset="0"/>
        <a:buChar char="›"/>
        <a:defRPr sz="1600">
          <a:solidFill>
            <a:srgbClr val="C2C9CE"/>
          </a:solidFill>
          <a:latin typeface="+mn-lt"/>
        </a:defRPr>
      </a:lvl7pPr>
      <a:lvl8pPr marL="3429000" indent="-228600" algn="l" rtl="0" eaLnBrk="1" fontAlgn="base" hangingPunct="1">
        <a:spcBef>
          <a:spcPct val="20000"/>
        </a:spcBef>
        <a:spcAft>
          <a:spcPct val="0"/>
        </a:spcAft>
        <a:buFont typeface="Trebuchet MS" pitchFamily="34" charset="0"/>
        <a:buChar char="›"/>
        <a:defRPr sz="1600">
          <a:solidFill>
            <a:srgbClr val="C2C9CE"/>
          </a:solidFill>
          <a:latin typeface="+mn-lt"/>
        </a:defRPr>
      </a:lvl8pPr>
      <a:lvl9pPr marL="3886200" indent="-228600" algn="l" rtl="0" eaLnBrk="1" fontAlgn="base" hangingPunct="1">
        <a:spcBef>
          <a:spcPct val="20000"/>
        </a:spcBef>
        <a:spcAft>
          <a:spcPct val="0"/>
        </a:spcAft>
        <a:buFont typeface="Trebuchet MS" pitchFamily="34" charset="0"/>
        <a:buChar char="›"/>
        <a:defRPr sz="1600">
          <a:solidFill>
            <a:srgbClr val="C2C9CE"/>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1">
            <a:lum/>
          </a:blip>
          <a:srcRect/>
          <a:stretch>
            <a:fillRect/>
          </a:stretch>
        </a:blipFill>
        <a:effectLst/>
      </p:bgPr>
    </p:bg>
    <p:spTree>
      <p:nvGrpSpPr>
        <p:cNvPr id="1" name=""/>
        <p:cNvGrpSpPr/>
        <p:nvPr/>
      </p:nvGrpSpPr>
      <p:grpSpPr>
        <a:xfrm>
          <a:off x="0" y="0"/>
          <a:ext cx="0" cy="0"/>
          <a:chOff x="0" y="0"/>
          <a:chExt cx="0" cy="0"/>
        </a:xfrm>
      </p:grpSpPr>
      <p:sp>
        <p:nvSpPr>
          <p:cNvPr id="1032" name="Line 8"/>
          <p:cNvSpPr>
            <a:spLocks noChangeShapeType="1"/>
          </p:cNvSpPr>
          <p:nvPr/>
        </p:nvSpPr>
        <p:spPr bwMode="auto">
          <a:xfrm>
            <a:off x="265113" y="1066800"/>
            <a:ext cx="8878887" cy="0"/>
          </a:xfrm>
          <a:prstGeom prst="line">
            <a:avLst/>
          </a:prstGeom>
          <a:noFill/>
          <a:ln w="25400">
            <a:solidFill>
              <a:schemeClr val="accent1"/>
            </a:solidFill>
            <a:round/>
            <a:headEnd/>
            <a:tailEnd/>
          </a:ln>
          <a:effectLst/>
        </p:spPr>
        <p:txBody>
          <a:bodyPr/>
          <a:lstStyle/>
          <a:p>
            <a:endParaRPr lang="en-US"/>
          </a:p>
        </p:txBody>
      </p:sp>
      <p:sp>
        <p:nvSpPr>
          <p:cNvPr id="1026" name="Rectangle 2"/>
          <p:cNvSpPr>
            <a:spLocks noGrp="1" noChangeArrowheads="1"/>
          </p:cNvSpPr>
          <p:nvPr>
            <p:ph type="title"/>
          </p:nvPr>
        </p:nvSpPr>
        <p:spPr bwMode="auto">
          <a:xfrm>
            <a:off x="277812" y="228600"/>
            <a:ext cx="8567928" cy="8382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277813" y="1257801"/>
            <a:ext cx="8567928" cy="483820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Slide Number Placeholder 4"/>
          <p:cNvSpPr>
            <a:spLocks noGrp="1"/>
          </p:cNvSpPr>
          <p:nvPr>
            <p:ph type="sldNum" sz="quarter" idx="4"/>
          </p:nvPr>
        </p:nvSpPr>
        <p:spPr>
          <a:xfrm>
            <a:off x="6789691" y="6356351"/>
            <a:ext cx="2133600" cy="365125"/>
          </a:xfrm>
          <a:prstGeom prst="rect">
            <a:avLst/>
          </a:prstGeom>
        </p:spPr>
        <p:txBody>
          <a:bodyPr vert="horz" lIns="91440" tIns="45720" rIns="91440" bIns="45720" rtlCol="0" anchor="ctr"/>
          <a:lstStyle>
            <a:lvl1pPr algn="r">
              <a:defRPr sz="1000">
                <a:solidFill>
                  <a:schemeClr val="tx2"/>
                </a:solidFill>
                <a:latin typeface="Franklin Gothic Medium" pitchFamily="34" charset="0"/>
              </a:defRPr>
            </a:lvl1pPr>
          </a:lstStyle>
          <a:p>
            <a:fld id="{D40E75B2-D233-4970-989E-CE741F75394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Lst>
  <p:timing>
    <p:tnLst>
      <p:par>
        <p:cTn id="1" dur="indefinite" restart="never" nodeType="tmRoot"/>
      </p:par>
    </p:tnLst>
  </p:timing>
  <p:txStyles>
    <p:titleStyle>
      <a:lvl1pPr algn="l" rtl="0" eaLnBrk="1" fontAlgn="base" hangingPunct="1">
        <a:spcBef>
          <a:spcPct val="0"/>
        </a:spcBef>
        <a:spcAft>
          <a:spcPct val="0"/>
        </a:spcAft>
        <a:defRPr sz="3600" b="1" kern="1200" spc="0" baseline="0">
          <a:solidFill>
            <a:schemeClr val="bg1"/>
          </a:solidFill>
          <a:effectLst/>
          <a:latin typeface="Arial" pitchFamily="34" charset="0"/>
          <a:ea typeface="+mj-ea"/>
          <a:cs typeface="Arial" pitchFamily="34" charset="0"/>
        </a:defRPr>
      </a:lvl1pPr>
      <a:lvl2pPr algn="l" rtl="0" eaLnBrk="1" fontAlgn="base" hangingPunct="1">
        <a:spcBef>
          <a:spcPct val="0"/>
        </a:spcBef>
        <a:spcAft>
          <a:spcPct val="0"/>
        </a:spcAft>
        <a:defRPr sz="4000" b="1">
          <a:solidFill>
            <a:schemeClr val="tx2"/>
          </a:solidFill>
          <a:latin typeface="Franklin Gothic Book" pitchFamily="34" charset="0"/>
        </a:defRPr>
      </a:lvl2pPr>
      <a:lvl3pPr algn="l" rtl="0" eaLnBrk="1" fontAlgn="base" hangingPunct="1">
        <a:spcBef>
          <a:spcPct val="0"/>
        </a:spcBef>
        <a:spcAft>
          <a:spcPct val="0"/>
        </a:spcAft>
        <a:defRPr sz="4000" b="1">
          <a:solidFill>
            <a:schemeClr val="tx2"/>
          </a:solidFill>
          <a:latin typeface="Franklin Gothic Book" pitchFamily="34" charset="0"/>
        </a:defRPr>
      </a:lvl3pPr>
      <a:lvl4pPr algn="l" rtl="0" eaLnBrk="1" fontAlgn="base" hangingPunct="1">
        <a:spcBef>
          <a:spcPct val="0"/>
        </a:spcBef>
        <a:spcAft>
          <a:spcPct val="0"/>
        </a:spcAft>
        <a:defRPr sz="4000" b="1">
          <a:solidFill>
            <a:schemeClr val="tx2"/>
          </a:solidFill>
          <a:latin typeface="Franklin Gothic Book" pitchFamily="34" charset="0"/>
        </a:defRPr>
      </a:lvl4pPr>
      <a:lvl5pPr algn="l" rtl="0" eaLnBrk="1" fontAlgn="base" hangingPunct="1">
        <a:spcBef>
          <a:spcPct val="0"/>
        </a:spcBef>
        <a:spcAft>
          <a:spcPct val="0"/>
        </a:spcAft>
        <a:defRPr sz="4000" b="1">
          <a:solidFill>
            <a:schemeClr val="tx2"/>
          </a:solidFill>
          <a:latin typeface="Franklin Gothic Book" pitchFamily="34" charset="0"/>
        </a:defRPr>
      </a:lvl5pPr>
      <a:lvl6pPr marL="457200" algn="l" rtl="0" eaLnBrk="1" fontAlgn="base" hangingPunct="1">
        <a:spcBef>
          <a:spcPct val="0"/>
        </a:spcBef>
        <a:spcAft>
          <a:spcPct val="0"/>
        </a:spcAft>
        <a:defRPr sz="4000" b="1">
          <a:solidFill>
            <a:schemeClr val="tx2"/>
          </a:solidFill>
          <a:latin typeface="Franklin Gothic Book" pitchFamily="34" charset="0"/>
        </a:defRPr>
      </a:lvl6pPr>
      <a:lvl7pPr marL="914400" algn="l" rtl="0" eaLnBrk="1" fontAlgn="base" hangingPunct="1">
        <a:spcBef>
          <a:spcPct val="0"/>
        </a:spcBef>
        <a:spcAft>
          <a:spcPct val="0"/>
        </a:spcAft>
        <a:defRPr sz="4000" b="1">
          <a:solidFill>
            <a:schemeClr val="tx2"/>
          </a:solidFill>
          <a:latin typeface="Franklin Gothic Book" pitchFamily="34" charset="0"/>
        </a:defRPr>
      </a:lvl7pPr>
      <a:lvl8pPr marL="1371600" algn="l" rtl="0" eaLnBrk="1" fontAlgn="base" hangingPunct="1">
        <a:spcBef>
          <a:spcPct val="0"/>
        </a:spcBef>
        <a:spcAft>
          <a:spcPct val="0"/>
        </a:spcAft>
        <a:defRPr sz="4000" b="1">
          <a:solidFill>
            <a:schemeClr val="tx2"/>
          </a:solidFill>
          <a:latin typeface="Franklin Gothic Book" pitchFamily="34" charset="0"/>
        </a:defRPr>
      </a:lvl8pPr>
      <a:lvl9pPr marL="1828800" algn="l" rtl="0" eaLnBrk="1" fontAlgn="base" hangingPunct="1">
        <a:spcBef>
          <a:spcPct val="0"/>
        </a:spcBef>
        <a:spcAft>
          <a:spcPct val="0"/>
        </a:spcAft>
        <a:defRPr sz="4000" b="1">
          <a:solidFill>
            <a:schemeClr val="tx2"/>
          </a:solidFill>
          <a:latin typeface="Franklin Gothic Book" pitchFamily="34" charset="0"/>
        </a:defRPr>
      </a:lvl9pPr>
    </p:titleStyle>
    <p:bodyStyle>
      <a:lvl1pPr marL="342900" indent="-342900" algn="l" rtl="0" eaLnBrk="1" fontAlgn="base" hangingPunct="1">
        <a:spcBef>
          <a:spcPct val="50000"/>
        </a:spcBef>
        <a:spcAft>
          <a:spcPct val="0"/>
        </a:spcAft>
        <a:buClr>
          <a:schemeClr val="accent1"/>
        </a:buClr>
        <a:buFont typeface="Arial" pitchFamily="34" charset="0"/>
        <a:buChar char="»"/>
        <a:defRPr sz="2800" b="1" kern="1200" spc="100" baseline="0">
          <a:solidFill>
            <a:schemeClr val="bg2"/>
          </a:solidFill>
          <a:latin typeface="Arial Narrow" pitchFamily="34" charset="0"/>
          <a:ea typeface="+mn-ea"/>
          <a:cs typeface="Arial" pitchFamily="34" charset="0"/>
        </a:defRPr>
      </a:lvl1pPr>
      <a:lvl2pPr marL="742950" indent="-285750" algn="l" rtl="0" eaLnBrk="1" fontAlgn="base" hangingPunct="1">
        <a:lnSpc>
          <a:spcPct val="90000"/>
        </a:lnSpc>
        <a:spcBef>
          <a:spcPts val="600"/>
        </a:spcBef>
        <a:spcAft>
          <a:spcPct val="0"/>
        </a:spcAft>
        <a:buClr>
          <a:schemeClr val="accent1"/>
        </a:buClr>
        <a:buFont typeface="Wingdings" pitchFamily="2" charset="2"/>
        <a:buChar char="§"/>
        <a:defRPr sz="2400" i="0" kern="1200" baseline="0">
          <a:solidFill>
            <a:schemeClr val="bg1"/>
          </a:solidFill>
          <a:latin typeface="+mn-lt"/>
        </a:defRPr>
      </a:lvl2pPr>
      <a:lvl3pPr marL="1143000" indent="-228600" algn="l" rtl="0" eaLnBrk="1" fontAlgn="base" hangingPunct="1">
        <a:lnSpc>
          <a:spcPct val="90000"/>
        </a:lnSpc>
        <a:spcBef>
          <a:spcPts val="600"/>
        </a:spcBef>
        <a:spcAft>
          <a:spcPct val="0"/>
        </a:spcAft>
        <a:buClr>
          <a:schemeClr val="accent1"/>
        </a:buClr>
        <a:buFont typeface="Arial" pitchFamily="34" charset="0"/>
        <a:buChar char="»"/>
        <a:defRPr sz="2000" kern="1200" baseline="0">
          <a:solidFill>
            <a:schemeClr val="bg1"/>
          </a:solidFill>
          <a:latin typeface="+mn-lt"/>
        </a:defRPr>
      </a:lvl3pPr>
      <a:lvl4pPr marL="1600200" indent="-228600" algn="l" rtl="0" eaLnBrk="1" fontAlgn="base" hangingPunct="1">
        <a:lnSpc>
          <a:spcPct val="90000"/>
        </a:lnSpc>
        <a:spcBef>
          <a:spcPts val="600"/>
        </a:spcBef>
        <a:spcAft>
          <a:spcPct val="0"/>
        </a:spcAft>
        <a:buClr>
          <a:schemeClr val="accent1"/>
        </a:buClr>
        <a:buSzPct val="100000"/>
        <a:buFont typeface="Wingdings" pitchFamily="2" charset="2"/>
        <a:buChar char="§"/>
        <a:defRPr kern="1200" baseline="0">
          <a:solidFill>
            <a:schemeClr val="bg1"/>
          </a:solidFill>
          <a:latin typeface="+mn-lt"/>
        </a:defRPr>
      </a:lvl4pPr>
      <a:lvl5pPr marL="2057400" indent="-228600" algn="l" rtl="0" eaLnBrk="1" fontAlgn="base" hangingPunct="1">
        <a:lnSpc>
          <a:spcPct val="90000"/>
        </a:lnSpc>
        <a:spcBef>
          <a:spcPts val="600"/>
        </a:spcBef>
        <a:spcAft>
          <a:spcPct val="0"/>
        </a:spcAft>
        <a:buClr>
          <a:schemeClr val="accent1"/>
        </a:buClr>
        <a:buFont typeface="Arial" pitchFamily="34" charset="0"/>
        <a:buChar char="»"/>
        <a:defRPr sz="1600" kern="1200" baseline="0">
          <a:solidFill>
            <a:schemeClr val="bg1"/>
          </a:solidFill>
          <a:latin typeface="+mn-lt"/>
        </a:defRPr>
      </a:lvl5pPr>
      <a:lvl6pPr marL="2514600" indent="-228600" algn="l" rtl="0" eaLnBrk="1" fontAlgn="base" hangingPunct="1">
        <a:spcBef>
          <a:spcPct val="20000"/>
        </a:spcBef>
        <a:spcAft>
          <a:spcPct val="0"/>
        </a:spcAft>
        <a:buFont typeface="Trebuchet MS" pitchFamily="34" charset="0"/>
        <a:buChar char="›"/>
        <a:defRPr sz="1600">
          <a:solidFill>
            <a:srgbClr val="C2C9CE"/>
          </a:solidFill>
          <a:latin typeface="+mn-lt"/>
        </a:defRPr>
      </a:lvl6pPr>
      <a:lvl7pPr marL="2971800" indent="-228600" algn="l" rtl="0" eaLnBrk="1" fontAlgn="base" hangingPunct="1">
        <a:spcBef>
          <a:spcPct val="20000"/>
        </a:spcBef>
        <a:spcAft>
          <a:spcPct val="0"/>
        </a:spcAft>
        <a:buFont typeface="Trebuchet MS" pitchFamily="34" charset="0"/>
        <a:buChar char="›"/>
        <a:defRPr sz="1600">
          <a:solidFill>
            <a:srgbClr val="C2C9CE"/>
          </a:solidFill>
          <a:latin typeface="+mn-lt"/>
        </a:defRPr>
      </a:lvl7pPr>
      <a:lvl8pPr marL="3429000" indent="-228600" algn="l" rtl="0" eaLnBrk="1" fontAlgn="base" hangingPunct="1">
        <a:spcBef>
          <a:spcPct val="20000"/>
        </a:spcBef>
        <a:spcAft>
          <a:spcPct val="0"/>
        </a:spcAft>
        <a:buFont typeface="Trebuchet MS" pitchFamily="34" charset="0"/>
        <a:buChar char="›"/>
        <a:defRPr sz="1600">
          <a:solidFill>
            <a:srgbClr val="C2C9CE"/>
          </a:solidFill>
          <a:latin typeface="+mn-lt"/>
        </a:defRPr>
      </a:lvl8pPr>
      <a:lvl9pPr marL="3886200" indent="-228600" algn="l" rtl="0" eaLnBrk="1" fontAlgn="base" hangingPunct="1">
        <a:spcBef>
          <a:spcPct val="20000"/>
        </a:spcBef>
        <a:spcAft>
          <a:spcPct val="0"/>
        </a:spcAft>
        <a:buFont typeface="Trebuchet MS" pitchFamily="34" charset="0"/>
        <a:buChar char="›"/>
        <a:defRPr sz="1600">
          <a:solidFill>
            <a:srgbClr val="C2C9CE"/>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hyperlink" Target="https://dmp.cdlib.org/" TargetMode="Externa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hyperlink" Target="http://its.syr.edu/units/unit-cis/index.html" TargetMode="External"/><Relationship Id="rId2" Type="http://schemas.openxmlformats.org/officeDocument/2006/relationships/hyperlink" Target="http://osp.syr.edu/" TargetMode="External"/><Relationship Id="rId1" Type="http://schemas.openxmlformats.org/officeDocument/2006/relationships/slideLayout" Target="../slideLayouts/slideLayout20.xml"/><Relationship Id="rId4" Type="http://schemas.openxmlformats.org/officeDocument/2006/relationships/hyperlink" Target="http://researchguides.library.syr.edu/dataservices"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hyperlink" Target="http://www.nsf.gov/pubs/policydocs/pappguide/nsf11001/gpg_2.jsp#dmp" TargetMode="Externa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02000" y="4572000"/>
            <a:ext cx="5689600" cy="1316038"/>
          </a:xfrm>
        </p:spPr>
        <p:txBody>
          <a:bodyPr>
            <a:normAutofit/>
          </a:bodyPr>
          <a:lstStyle/>
          <a:p>
            <a:r>
              <a:rPr lang="en-US" dirty="0" smtClean="0"/>
              <a:t>Data Management Plans</a:t>
            </a:r>
            <a:endParaRPr lang="en-US" dirty="0"/>
          </a:p>
        </p:txBody>
      </p:sp>
      <p:sp>
        <p:nvSpPr>
          <p:cNvPr id="3" name="Subtitle 2"/>
          <p:cNvSpPr>
            <a:spLocks noGrp="1"/>
          </p:cNvSpPr>
          <p:nvPr>
            <p:ph type="subTitle" idx="1"/>
          </p:nvPr>
        </p:nvSpPr>
        <p:spPr/>
        <p:txBody>
          <a:bodyPr>
            <a:normAutofit/>
          </a:bodyPr>
          <a:lstStyle/>
          <a:p>
            <a:r>
              <a:rPr lang="en-US" sz="1600" dirty="0" smtClean="0"/>
              <a:t>Paul H. Bern, Ph.D.</a:t>
            </a:r>
          </a:p>
          <a:p>
            <a:r>
              <a:rPr lang="en-US" sz="1400" dirty="0" smtClean="0"/>
              <a:t>April 3, 2014</a:t>
            </a:r>
          </a:p>
        </p:txBody>
      </p:sp>
    </p:spTree>
    <p:extLst>
      <p:ext uri="{BB962C8B-B14F-4D97-AF65-F5344CB8AC3E}">
        <p14:creationId xmlns:p14="http://schemas.microsoft.com/office/powerpoint/2010/main" val="3147999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 vs Archival vs Shared Data</a:t>
            </a:r>
            <a:endParaRPr lang="en-US" dirty="0"/>
          </a:p>
        </p:txBody>
      </p:sp>
      <p:sp>
        <p:nvSpPr>
          <p:cNvPr id="3" name="Content Placeholder 2"/>
          <p:cNvSpPr>
            <a:spLocks noGrp="1"/>
          </p:cNvSpPr>
          <p:nvPr>
            <p:ph idx="1"/>
          </p:nvPr>
        </p:nvSpPr>
        <p:spPr/>
        <p:txBody>
          <a:bodyPr/>
          <a:lstStyle/>
          <a:p>
            <a:r>
              <a:rPr lang="en-US" dirty="0" smtClean="0"/>
              <a:t>You will need different procedures and standards for the working or active data as opposed to the archival</a:t>
            </a:r>
          </a:p>
          <a:p>
            <a:r>
              <a:rPr lang="en-US" dirty="0" smtClean="0"/>
              <a:t>Active data may need frequent updating and access by several people</a:t>
            </a:r>
          </a:p>
          <a:p>
            <a:pPr lvl="1"/>
            <a:r>
              <a:rPr lang="en-US" dirty="0" smtClean="0"/>
              <a:t>Version control!</a:t>
            </a:r>
          </a:p>
          <a:p>
            <a:r>
              <a:rPr lang="en-US" dirty="0" smtClean="0"/>
              <a:t>Archival data is relatively fixed, only need infrequent access</a:t>
            </a:r>
          </a:p>
          <a:p>
            <a:pPr lvl="1"/>
            <a:r>
              <a:rPr lang="en-US" dirty="0" smtClean="0"/>
              <a:t>Version control!</a:t>
            </a:r>
          </a:p>
          <a:p>
            <a:r>
              <a:rPr lang="en-US" dirty="0" smtClean="0"/>
              <a:t>Shared data is what the rest of the world gets</a:t>
            </a:r>
          </a:p>
          <a:p>
            <a:endParaRPr lang="en-US" dirty="0"/>
          </a:p>
        </p:txBody>
      </p:sp>
    </p:spTree>
    <p:extLst>
      <p:ext uri="{BB962C8B-B14F-4D97-AF65-F5344CB8AC3E}">
        <p14:creationId xmlns:p14="http://schemas.microsoft.com/office/powerpoint/2010/main" val="19047091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DMPTool</a:t>
            </a:r>
            <a:endParaRPr lang="en-US" dirty="0"/>
          </a:p>
        </p:txBody>
      </p:sp>
      <p:sp>
        <p:nvSpPr>
          <p:cNvPr id="3" name="Content Placeholder 2"/>
          <p:cNvSpPr>
            <a:spLocks noGrp="1"/>
          </p:cNvSpPr>
          <p:nvPr>
            <p:ph idx="1"/>
          </p:nvPr>
        </p:nvSpPr>
        <p:spPr/>
        <p:txBody>
          <a:bodyPr/>
          <a:lstStyle/>
          <a:p>
            <a:r>
              <a:rPr lang="en-US" dirty="0" smtClean="0"/>
              <a:t>Online tool to assist in completing a DMP</a:t>
            </a:r>
          </a:p>
          <a:p>
            <a:r>
              <a:rPr lang="en-US" dirty="0" smtClean="0"/>
              <a:t>Has templates for all NSF and NIH directorates as well as several other funding agencies</a:t>
            </a:r>
          </a:p>
          <a:p>
            <a:r>
              <a:rPr lang="en-US" dirty="0" smtClean="0"/>
              <a:t>Has samples, suggestions</a:t>
            </a:r>
          </a:p>
          <a:p>
            <a:r>
              <a:rPr lang="en-US" dirty="0" smtClean="0"/>
              <a:t>New version coming in May</a:t>
            </a:r>
          </a:p>
          <a:p>
            <a:pPr lvl="1"/>
            <a:r>
              <a:rPr lang="en-US" dirty="0" smtClean="0"/>
              <a:t>Roles for other people</a:t>
            </a:r>
          </a:p>
          <a:p>
            <a:pPr lvl="2"/>
            <a:r>
              <a:rPr lang="en-US" dirty="0" smtClean="0"/>
              <a:t>Collaborator</a:t>
            </a:r>
          </a:p>
          <a:p>
            <a:pPr lvl="2"/>
            <a:r>
              <a:rPr lang="en-US" dirty="0" smtClean="0"/>
              <a:t>Editor</a:t>
            </a:r>
          </a:p>
          <a:p>
            <a:pPr lvl="2"/>
            <a:r>
              <a:rPr lang="en-US" dirty="0" smtClean="0"/>
              <a:t>Approver</a:t>
            </a:r>
          </a:p>
          <a:p>
            <a:r>
              <a:rPr lang="en-US" dirty="0">
                <a:hlinkClick r:id="rId2"/>
              </a:rPr>
              <a:t>https://dmp.cdlib.org</a:t>
            </a:r>
            <a:r>
              <a:rPr lang="en-US" dirty="0" smtClean="0">
                <a:hlinkClick r:id="rId2"/>
              </a:rPr>
              <a:t>/</a:t>
            </a:r>
            <a:r>
              <a:rPr lang="en-US" dirty="0" smtClean="0"/>
              <a:t> </a:t>
            </a:r>
            <a:endParaRPr lang="en-US" dirty="0"/>
          </a:p>
        </p:txBody>
      </p:sp>
    </p:spTree>
    <p:extLst>
      <p:ext uri="{BB962C8B-B14F-4D97-AF65-F5344CB8AC3E}">
        <p14:creationId xmlns:p14="http://schemas.microsoft.com/office/powerpoint/2010/main" val="40738025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Help </a:t>
            </a:r>
            <a:endParaRPr lang="en-US" dirty="0"/>
          </a:p>
        </p:txBody>
      </p:sp>
      <p:sp>
        <p:nvSpPr>
          <p:cNvPr id="3" name="Content Placeholder 2"/>
          <p:cNvSpPr>
            <a:spLocks noGrp="1"/>
          </p:cNvSpPr>
          <p:nvPr>
            <p:ph idx="1"/>
          </p:nvPr>
        </p:nvSpPr>
        <p:spPr/>
        <p:txBody>
          <a:bodyPr/>
          <a:lstStyle/>
          <a:p>
            <a:r>
              <a:rPr lang="en-US" dirty="0" smtClean="0"/>
              <a:t>Office of Sponsored </a:t>
            </a:r>
            <a:r>
              <a:rPr lang="en-US" dirty="0" smtClean="0"/>
              <a:t>Programs</a:t>
            </a:r>
          </a:p>
          <a:p>
            <a:pPr lvl="1"/>
            <a:r>
              <a:rPr lang="en-US" dirty="0" smtClean="0">
                <a:hlinkClick r:id="rId2"/>
              </a:rPr>
              <a:t>http://osp.syr.edu/</a:t>
            </a:r>
            <a:r>
              <a:rPr lang="en-US" dirty="0" smtClean="0"/>
              <a:t> </a:t>
            </a:r>
            <a:endParaRPr lang="en-US" dirty="0" smtClean="0"/>
          </a:p>
          <a:p>
            <a:pPr marL="342900" marR="0" indent="-342900" algn="l" defTabSz="914400" rtl="0" eaLnBrk="1" fontAlgn="base" latinLnBrk="0" hangingPunct="1">
              <a:lnSpc>
                <a:spcPct val="100000"/>
              </a:lnSpc>
              <a:spcBef>
                <a:spcPct val="50000"/>
              </a:spcBef>
              <a:spcAft>
                <a:spcPct val="0"/>
              </a:spcAft>
              <a:buClr>
                <a:schemeClr val="accent1"/>
              </a:buClr>
              <a:buSzTx/>
              <a:buFont typeface="Arial" pitchFamily="34" charset="0"/>
              <a:buChar char="»"/>
              <a:tabLst/>
              <a:defRPr/>
            </a:pPr>
            <a:r>
              <a:rPr lang="en-US" dirty="0" smtClean="0"/>
              <a:t>Information Technology and </a:t>
            </a:r>
            <a:r>
              <a:rPr lang="en-US" dirty="0" smtClean="0"/>
              <a:t>Services, Core Infrastructure Services</a:t>
            </a:r>
          </a:p>
          <a:p>
            <a:pPr marL="742950" marR="0" lvl="1" indent="-342900" algn="l" defTabSz="914400" rtl="0" eaLnBrk="1" fontAlgn="base" latinLnBrk="0" hangingPunct="1">
              <a:lnSpc>
                <a:spcPct val="100000"/>
              </a:lnSpc>
              <a:spcBef>
                <a:spcPct val="50000"/>
              </a:spcBef>
              <a:spcAft>
                <a:spcPct val="0"/>
              </a:spcAft>
              <a:buClr>
                <a:schemeClr val="accent1"/>
              </a:buClr>
              <a:buSzTx/>
              <a:buFont typeface="Arial" pitchFamily="34" charset="0"/>
              <a:buChar char="»"/>
              <a:tabLst/>
              <a:defRPr/>
            </a:pPr>
            <a:r>
              <a:rPr lang="en-US" dirty="0" smtClean="0">
                <a:hlinkClick r:id="rId3"/>
              </a:rPr>
              <a:t>http://its.syr.edu/units/unit-cis/index.html</a:t>
            </a:r>
            <a:r>
              <a:rPr lang="en-US" dirty="0" smtClean="0"/>
              <a:t> </a:t>
            </a:r>
            <a:endParaRPr lang="en-US" dirty="0" smtClean="0"/>
          </a:p>
          <a:p>
            <a:r>
              <a:rPr lang="en-US" dirty="0" smtClean="0"/>
              <a:t>Research Data Services of S.U.</a:t>
            </a:r>
            <a:r>
              <a:rPr lang="en-US" baseline="0" dirty="0" smtClean="0"/>
              <a:t> </a:t>
            </a:r>
            <a:r>
              <a:rPr lang="en-US" baseline="0" dirty="0" smtClean="0"/>
              <a:t>Libraries</a:t>
            </a:r>
          </a:p>
          <a:p>
            <a:pPr lvl="1"/>
            <a:r>
              <a:rPr lang="en-US" dirty="0" smtClean="0">
                <a:hlinkClick r:id="rId4"/>
              </a:rPr>
              <a:t>http://researchguides.library.syr.edu/dataservices</a:t>
            </a:r>
            <a:r>
              <a:rPr lang="en-US" dirty="0" smtClean="0"/>
              <a:t> </a:t>
            </a:r>
            <a:endParaRPr lang="en-US" dirty="0" smtClean="0"/>
          </a:p>
        </p:txBody>
      </p:sp>
    </p:spTree>
    <p:extLst>
      <p:ext uri="{BB962C8B-B14F-4D97-AF65-F5344CB8AC3E}">
        <p14:creationId xmlns:p14="http://schemas.microsoft.com/office/powerpoint/2010/main" val="32246010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Data Services</a:t>
            </a:r>
            <a:endParaRPr lang="en-US" dirty="0"/>
          </a:p>
        </p:txBody>
      </p:sp>
      <p:sp>
        <p:nvSpPr>
          <p:cNvPr id="3" name="Content Placeholder 2"/>
          <p:cNvSpPr>
            <a:spLocks noGrp="1"/>
          </p:cNvSpPr>
          <p:nvPr>
            <p:ph idx="1"/>
          </p:nvPr>
        </p:nvSpPr>
        <p:spPr>
          <a:xfrm>
            <a:off x="457200" y="1066800"/>
            <a:ext cx="8402637" cy="4838200"/>
          </a:xfrm>
        </p:spPr>
        <p:txBody>
          <a:bodyPr/>
          <a:lstStyle/>
          <a:p>
            <a:pPr>
              <a:spcBef>
                <a:spcPts val="0"/>
              </a:spcBef>
            </a:pPr>
            <a:r>
              <a:rPr lang="en-US" sz="2400" dirty="0" smtClean="0"/>
              <a:t>Assessment of Data Management Needs</a:t>
            </a:r>
          </a:p>
          <a:p>
            <a:pPr lvl="1">
              <a:lnSpc>
                <a:spcPct val="100000"/>
              </a:lnSpc>
              <a:spcBef>
                <a:spcPts val="0"/>
              </a:spcBef>
            </a:pPr>
            <a:r>
              <a:rPr lang="en-US" sz="2000" dirty="0" smtClean="0"/>
              <a:t>Data Management, Project Management</a:t>
            </a:r>
          </a:p>
          <a:p>
            <a:pPr>
              <a:spcBef>
                <a:spcPts val="0"/>
              </a:spcBef>
            </a:pPr>
            <a:r>
              <a:rPr lang="en-US" sz="2400" dirty="0" smtClean="0"/>
              <a:t>Assistance with Data Management Plans required by NSF, NIH and other funders</a:t>
            </a:r>
          </a:p>
          <a:p>
            <a:pPr lvl="1">
              <a:lnSpc>
                <a:spcPct val="100000"/>
              </a:lnSpc>
              <a:spcBef>
                <a:spcPts val="0"/>
              </a:spcBef>
            </a:pPr>
            <a:r>
              <a:rPr lang="en-US" sz="2000" dirty="0" err="1" smtClean="0"/>
              <a:t>DMPTool</a:t>
            </a:r>
            <a:r>
              <a:rPr lang="en-US" sz="2000" dirty="0" smtClean="0"/>
              <a:t> and Metadata Standards	</a:t>
            </a:r>
          </a:p>
          <a:p>
            <a:pPr>
              <a:spcBef>
                <a:spcPts val="0"/>
              </a:spcBef>
            </a:pPr>
            <a:r>
              <a:rPr lang="en-US" sz="2400" dirty="0" smtClean="0"/>
              <a:t>Statistical and Numeric Data Services</a:t>
            </a:r>
          </a:p>
          <a:p>
            <a:pPr lvl="1">
              <a:lnSpc>
                <a:spcPct val="100000"/>
              </a:lnSpc>
              <a:spcBef>
                <a:spcPts val="0"/>
              </a:spcBef>
            </a:pPr>
            <a:r>
              <a:rPr lang="en-US" sz="2000" dirty="0" smtClean="0"/>
              <a:t>SAS, Stata, SPSS, ArcGIS (working on R)</a:t>
            </a:r>
          </a:p>
          <a:p>
            <a:pPr lvl="1">
              <a:lnSpc>
                <a:spcPct val="100000"/>
              </a:lnSpc>
              <a:spcBef>
                <a:spcPts val="0"/>
              </a:spcBef>
            </a:pPr>
            <a:r>
              <a:rPr lang="en-US" sz="2000" dirty="0"/>
              <a:t>Research methods, study design, </a:t>
            </a:r>
            <a:r>
              <a:rPr lang="en-US" sz="2000" dirty="0" smtClean="0"/>
              <a:t>statistics</a:t>
            </a:r>
          </a:p>
          <a:p>
            <a:pPr lvl="1">
              <a:lnSpc>
                <a:spcPct val="100000"/>
              </a:lnSpc>
              <a:spcBef>
                <a:spcPts val="0"/>
              </a:spcBef>
            </a:pPr>
            <a:r>
              <a:rPr lang="en-US" sz="2000" dirty="0" smtClean="0"/>
              <a:t>Locating data (quantitative, qualitative, GIS) for secondary analysis</a:t>
            </a:r>
            <a:endParaRPr lang="en-US" sz="2000" dirty="0"/>
          </a:p>
          <a:p>
            <a:pPr>
              <a:spcBef>
                <a:spcPts val="0"/>
              </a:spcBef>
            </a:pPr>
            <a:r>
              <a:rPr lang="en-US" sz="2400" dirty="0" smtClean="0"/>
              <a:t>GIS Services</a:t>
            </a:r>
          </a:p>
          <a:p>
            <a:pPr lvl="1">
              <a:lnSpc>
                <a:spcPct val="100000"/>
              </a:lnSpc>
              <a:spcBef>
                <a:spcPts val="0"/>
              </a:spcBef>
            </a:pPr>
            <a:r>
              <a:rPr lang="en-US" sz="2000" dirty="0" smtClean="0"/>
              <a:t>Locate, access and process </a:t>
            </a:r>
            <a:r>
              <a:rPr lang="en-US" sz="2000" smtClean="0"/>
              <a:t>geospatial data</a:t>
            </a:r>
            <a:endParaRPr lang="en-US" sz="2000" dirty="0" smtClean="0"/>
          </a:p>
          <a:p>
            <a:pPr>
              <a:spcBef>
                <a:spcPts val="0"/>
              </a:spcBef>
            </a:pPr>
            <a:r>
              <a:rPr lang="en-US" sz="2400" dirty="0" smtClean="0"/>
              <a:t>Data Sharing and Curation</a:t>
            </a:r>
          </a:p>
          <a:p>
            <a:pPr lvl="1">
              <a:spcBef>
                <a:spcPts val="0"/>
              </a:spcBef>
            </a:pPr>
            <a:r>
              <a:rPr lang="en-US" sz="2000" dirty="0" smtClean="0"/>
              <a:t>Recommendation for data storage, sharing and preservation</a:t>
            </a:r>
          </a:p>
          <a:p>
            <a:pPr marL="457200" lvl="1" indent="0">
              <a:spcBef>
                <a:spcPts val="0"/>
              </a:spcBef>
              <a:buNone/>
            </a:pPr>
            <a:r>
              <a:rPr lang="en-US" sz="800" dirty="0" smtClean="0"/>
              <a:t> </a:t>
            </a:r>
            <a:endParaRPr lang="en-US" sz="2000" dirty="0" smtClean="0"/>
          </a:p>
        </p:txBody>
      </p:sp>
    </p:spTree>
    <p:extLst>
      <p:ext uri="{BB962C8B-B14F-4D97-AF65-F5344CB8AC3E}">
        <p14:creationId xmlns:p14="http://schemas.microsoft.com/office/powerpoint/2010/main" val="23246928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Data Management Plan?</a:t>
            </a:r>
            <a:endParaRPr lang="en-US" dirty="0"/>
          </a:p>
        </p:txBody>
      </p:sp>
      <p:sp>
        <p:nvSpPr>
          <p:cNvPr id="3" name="Content Placeholder 2"/>
          <p:cNvSpPr>
            <a:spLocks noGrp="1"/>
          </p:cNvSpPr>
          <p:nvPr>
            <p:ph idx="1"/>
          </p:nvPr>
        </p:nvSpPr>
        <p:spPr/>
        <p:txBody>
          <a:bodyPr/>
          <a:lstStyle/>
          <a:p>
            <a:r>
              <a:rPr lang="en-US" sz="2400" dirty="0" smtClean="0"/>
              <a:t>A DMP describes how you will collect, organize, store, secure, back up, preserve and share your data   </a:t>
            </a:r>
          </a:p>
          <a:p>
            <a:pPr marL="342900" marR="0" indent="-342900" algn="l" defTabSz="914400" rtl="0" eaLnBrk="1" fontAlgn="base" latinLnBrk="0" hangingPunct="1">
              <a:lnSpc>
                <a:spcPct val="100000"/>
              </a:lnSpc>
              <a:spcBef>
                <a:spcPct val="50000"/>
              </a:spcBef>
              <a:spcAft>
                <a:spcPct val="0"/>
              </a:spcAft>
              <a:buClr>
                <a:schemeClr val="accent1"/>
              </a:buClr>
              <a:buSzTx/>
              <a:buFont typeface="Arial" pitchFamily="34" charset="0"/>
              <a:buChar char="»"/>
              <a:tabLst/>
              <a:defRPr/>
            </a:pPr>
            <a:r>
              <a:rPr lang="en-US" sz="1600" dirty="0" smtClean="0">
                <a:hlinkClick r:id="rId2"/>
              </a:rPr>
              <a:t>http://www.nsf.gov/pubs/policydocs/pappguide/nsf11001/gpg_2.jsp#dmp</a:t>
            </a:r>
            <a:r>
              <a:rPr lang="en-US" sz="1600" dirty="0" smtClean="0"/>
              <a:t> </a:t>
            </a:r>
          </a:p>
          <a:p>
            <a:endParaRPr lang="en-US" sz="1600" dirty="0"/>
          </a:p>
        </p:txBody>
      </p:sp>
    </p:spTree>
    <p:extLst>
      <p:ext uri="{BB962C8B-B14F-4D97-AF65-F5344CB8AC3E}">
        <p14:creationId xmlns:p14="http://schemas.microsoft.com/office/powerpoint/2010/main" val="3051217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I Need A</a:t>
            </a:r>
            <a:r>
              <a:rPr lang="en-US" baseline="0" dirty="0" smtClean="0"/>
              <a:t>  DMP</a:t>
            </a:r>
            <a:r>
              <a:rPr lang="en-US" dirty="0" smtClean="0"/>
              <a:t>?</a:t>
            </a:r>
            <a:endParaRPr lang="en-US" dirty="0"/>
          </a:p>
        </p:txBody>
      </p:sp>
      <p:sp>
        <p:nvSpPr>
          <p:cNvPr id="3" name="Content Placeholder 2"/>
          <p:cNvSpPr>
            <a:spLocks noGrp="1"/>
          </p:cNvSpPr>
          <p:nvPr>
            <p:ph idx="1"/>
          </p:nvPr>
        </p:nvSpPr>
        <p:spPr/>
        <p:txBody>
          <a:bodyPr/>
          <a:lstStyle/>
          <a:p>
            <a:r>
              <a:rPr lang="en-US" dirty="0" smtClean="0"/>
              <a:t>Required by NSF, NIH and other funding agencies as well as some journals</a:t>
            </a:r>
          </a:p>
          <a:p>
            <a:pPr lvl="1"/>
            <a:r>
              <a:rPr lang="en-US" dirty="0" smtClean="0"/>
              <a:t>Even if there is no requirement from the funder, journal, creating a DMP is still a good idea</a:t>
            </a:r>
          </a:p>
          <a:p>
            <a:r>
              <a:rPr lang="en-US" dirty="0" smtClean="0"/>
              <a:t>Sharing your data is required</a:t>
            </a:r>
          </a:p>
          <a:p>
            <a:pPr lvl="1"/>
            <a:r>
              <a:rPr lang="en-US" dirty="0" smtClean="0"/>
              <a:t>Fully justify why you cannot share the data</a:t>
            </a:r>
          </a:p>
          <a:p>
            <a:pPr marL="742950" marR="0" lvl="1" indent="-285750" algn="l" defTabSz="914400" rtl="0" eaLnBrk="1" fontAlgn="base" latinLnBrk="0" hangingPunct="1">
              <a:lnSpc>
                <a:spcPct val="90000"/>
              </a:lnSpc>
              <a:spcBef>
                <a:spcPts val="600"/>
              </a:spcBef>
              <a:spcAft>
                <a:spcPct val="0"/>
              </a:spcAft>
              <a:buClr>
                <a:schemeClr val="accent1"/>
              </a:buClr>
              <a:buSzTx/>
              <a:buFont typeface="Wingdings" pitchFamily="2" charset="2"/>
              <a:buChar char="§"/>
              <a:tabLst/>
              <a:defRPr/>
            </a:pPr>
            <a:r>
              <a:rPr lang="en-US" sz="2400" i="0" kern="1200" baseline="0" dirty="0" smtClean="0">
                <a:solidFill>
                  <a:schemeClr val="bg1"/>
                </a:solidFill>
                <a:effectLst/>
                <a:latin typeface="+mn-lt"/>
              </a:rPr>
              <a:t>Having human subjects is not, in and of itself, a reason to not share</a:t>
            </a:r>
            <a:endParaRPr lang="en-US" sz="2400" dirty="0" smtClean="0">
              <a:effectLst/>
            </a:endParaRPr>
          </a:p>
          <a:p>
            <a:pPr lvl="1"/>
            <a:endParaRPr lang="en-US" sz="2400" kern="1200" spc="100" baseline="0" dirty="0" smtClean="0">
              <a:solidFill>
                <a:schemeClr val="bg2"/>
              </a:solidFill>
              <a:effectLst/>
              <a:ea typeface="+mn-ea"/>
              <a:cs typeface="Arial" pitchFamily="34" charset="0"/>
            </a:endParaRPr>
          </a:p>
        </p:txBody>
      </p:sp>
    </p:spTree>
    <p:extLst>
      <p:ext uri="{BB962C8B-B14F-4D97-AF65-F5344CB8AC3E}">
        <p14:creationId xmlns:p14="http://schemas.microsoft.com/office/powerpoint/2010/main" val="22423174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Should I Share My Data?</a:t>
            </a:r>
            <a:endParaRPr lang="en-US" dirty="0"/>
          </a:p>
        </p:txBody>
      </p:sp>
      <p:sp>
        <p:nvSpPr>
          <p:cNvPr id="3" name="Content Placeholder 2"/>
          <p:cNvSpPr>
            <a:spLocks noGrp="1"/>
          </p:cNvSpPr>
          <p:nvPr>
            <p:ph idx="1"/>
          </p:nvPr>
        </p:nvSpPr>
        <p:spPr/>
        <p:txBody>
          <a:bodyPr/>
          <a:lstStyle/>
          <a:p>
            <a:pPr marL="342900" marR="0" indent="-342900" algn="l" defTabSz="914400" rtl="0" eaLnBrk="1" fontAlgn="base" latinLnBrk="0" hangingPunct="1">
              <a:lnSpc>
                <a:spcPct val="100000"/>
              </a:lnSpc>
              <a:spcBef>
                <a:spcPct val="50000"/>
              </a:spcBef>
              <a:spcAft>
                <a:spcPct val="0"/>
              </a:spcAft>
              <a:buClr>
                <a:schemeClr val="accent1"/>
              </a:buClr>
              <a:buSzTx/>
              <a:buFont typeface="Arial" pitchFamily="34" charset="0"/>
              <a:buChar char="»"/>
              <a:tabLst/>
              <a:defRPr/>
            </a:pPr>
            <a:r>
              <a:rPr lang="en-US" baseline="0" dirty="0" smtClean="0"/>
              <a:t>Make research more transparent</a:t>
            </a:r>
          </a:p>
          <a:p>
            <a:pPr marL="342900" marR="0" indent="-342900" algn="l" defTabSz="914400" rtl="0" eaLnBrk="1" fontAlgn="base" latinLnBrk="0" hangingPunct="1">
              <a:lnSpc>
                <a:spcPct val="100000"/>
              </a:lnSpc>
              <a:spcBef>
                <a:spcPct val="50000"/>
              </a:spcBef>
              <a:spcAft>
                <a:spcPct val="0"/>
              </a:spcAft>
              <a:buClr>
                <a:schemeClr val="accent1"/>
              </a:buClr>
              <a:buSzTx/>
              <a:buFont typeface="Arial" pitchFamily="34" charset="0"/>
              <a:buChar char="»"/>
              <a:tabLst/>
              <a:defRPr/>
            </a:pPr>
            <a:r>
              <a:rPr lang="en-US" dirty="0" smtClean="0"/>
              <a:t>Make</a:t>
            </a:r>
            <a:r>
              <a:rPr lang="en-US" baseline="0" dirty="0" smtClean="0"/>
              <a:t> data more accessible</a:t>
            </a:r>
          </a:p>
          <a:p>
            <a:pPr marL="342900" marR="0" indent="-342900" algn="l" defTabSz="914400" rtl="0" eaLnBrk="1" fontAlgn="base" latinLnBrk="0" hangingPunct="1">
              <a:lnSpc>
                <a:spcPct val="100000"/>
              </a:lnSpc>
              <a:spcBef>
                <a:spcPct val="50000"/>
              </a:spcBef>
              <a:spcAft>
                <a:spcPct val="0"/>
              </a:spcAft>
              <a:buClr>
                <a:schemeClr val="accent1"/>
              </a:buClr>
              <a:buSzTx/>
              <a:buFont typeface="Arial" pitchFamily="34" charset="0"/>
              <a:buChar char="»"/>
              <a:tabLst/>
              <a:defRPr/>
            </a:pPr>
            <a:r>
              <a:rPr lang="en-US" baseline="0" dirty="0" smtClean="0"/>
              <a:t>Make my work more visible</a:t>
            </a:r>
          </a:p>
          <a:p>
            <a:r>
              <a:rPr lang="en-US" baseline="0" dirty="0" smtClean="0"/>
              <a:t>Develop standards and procedures</a:t>
            </a:r>
          </a:p>
          <a:p>
            <a:pPr marL="342900" marR="0" indent="-342900" algn="l" defTabSz="914400" rtl="0" eaLnBrk="1" fontAlgn="base" latinLnBrk="0" hangingPunct="1">
              <a:lnSpc>
                <a:spcPct val="100000"/>
              </a:lnSpc>
              <a:spcBef>
                <a:spcPct val="50000"/>
              </a:spcBef>
              <a:spcAft>
                <a:spcPct val="0"/>
              </a:spcAft>
              <a:buClr>
                <a:schemeClr val="accent1"/>
              </a:buClr>
              <a:buSzTx/>
              <a:buFont typeface="Arial" pitchFamily="34" charset="0"/>
              <a:buChar char="»"/>
              <a:tabLst/>
              <a:defRPr/>
            </a:pPr>
            <a:r>
              <a:rPr lang="en-US" sz="2800" b="1" kern="1200" spc="100" baseline="0" dirty="0" smtClean="0">
                <a:solidFill>
                  <a:schemeClr val="bg2"/>
                </a:solidFill>
                <a:effectLst/>
                <a:latin typeface="Arial Narrow" pitchFamily="34" charset="0"/>
                <a:ea typeface="+mn-ea"/>
                <a:cs typeface="Arial" pitchFamily="34" charset="0"/>
              </a:rPr>
              <a:t>Required by NSF, NIH and other funding agencies as well as some journals</a:t>
            </a:r>
            <a:endParaRPr lang="en-US" sz="2800" dirty="0" smtClean="0">
              <a:effectLst/>
            </a:endParaRPr>
          </a:p>
          <a:p>
            <a:endParaRPr lang="en-US" dirty="0" smtClean="0"/>
          </a:p>
          <a:p>
            <a:endParaRPr lang="en-US" dirty="0" smtClean="0"/>
          </a:p>
          <a:p>
            <a:endParaRPr lang="en-US" sz="2800" b="0" i="0" u="none" strike="noStrike" kern="1200" spc="100" baseline="0" dirty="0" smtClean="0">
              <a:solidFill>
                <a:schemeClr val="bg2"/>
              </a:solidFill>
              <a:latin typeface="Arial Narrow" pitchFamily="34" charset="0"/>
              <a:ea typeface="+mn-ea"/>
              <a:cs typeface="Arial" pitchFamily="34" charset="0"/>
            </a:endParaRPr>
          </a:p>
          <a:p>
            <a:endParaRPr lang="en-US" dirty="0"/>
          </a:p>
        </p:txBody>
      </p:sp>
    </p:spTree>
    <p:extLst>
      <p:ext uri="{BB962C8B-B14F-4D97-AF65-F5344CB8AC3E}">
        <p14:creationId xmlns:p14="http://schemas.microsoft.com/office/powerpoint/2010/main" val="3966517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Types</a:t>
            </a:r>
            <a:r>
              <a:rPr lang="en-US" baseline="0" dirty="0" smtClean="0"/>
              <a:t> of Data</a:t>
            </a:r>
            <a:endParaRPr lang="en-US" dirty="0"/>
          </a:p>
        </p:txBody>
      </p:sp>
      <p:sp>
        <p:nvSpPr>
          <p:cNvPr id="3" name="Content Placeholder 2"/>
          <p:cNvSpPr>
            <a:spLocks noGrp="1"/>
          </p:cNvSpPr>
          <p:nvPr>
            <p:ph idx="1"/>
          </p:nvPr>
        </p:nvSpPr>
        <p:spPr/>
        <p:txBody>
          <a:bodyPr/>
          <a:lstStyle/>
          <a:p>
            <a:r>
              <a:rPr lang="en-US" dirty="0"/>
              <a:t>T</a:t>
            </a:r>
            <a:r>
              <a:rPr lang="en-US" sz="2800" dirty="0" smtClean="0"/>
              <a:t>he types of data, samples, physical collections, software, curriculum materials, and other materials to be produced in the course of the project;</a:t>
            </a:r>
          </a:p>
          <a:p>
            <a:pPr lvl="1"/>
            <a:r>
              <a:rPr lang="en-US" sz="2400" dirty="0" smtClean="0"/>
              <a:t>What type of data you will collect and how, including secondary data</a:t>
            </a:r>
          </a:p>
          <a:p>
            <a:pPr lvl="1"/>
            <a:r>
              <a:rPr lang="en-US" sz="2400" dirty="0" smtClean="0"/>
              <a:t>Data format and size over the course of the project</a:t>
            </a:r>
          </a:p>
          <a:p>
            <a:pPr lvl="1"/>
            <a:r>
              <a:rPr lang="en-US" sz="2400" dirty="0" smtClean="0"/>
              <a:t>A plan to back up the data</a:t>
            </a:r>
          </a:p>
          <a:p>
            <a:pPr lvl="1"/>
            <a:r>
              <a:rPr lang="en-US" sz="2400" dirty="0" smtClean="0"/>
              <a:t>The tools or software needed to create, process, visualize the data</a:t>
            </a:r>
          </a:p>
        </p:txBody>
      </p:sp>
    </p:spTree>
    <p:extLst>
      <p:ext uri="{BB962C8B-B14F-4D97-AF65-F5344CB8AC3E}">
        <p14:creationId xmlns:p14="http://schemas.microsoft.com/office/powerpoint/2010/main" val="40598752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2800" dirty="0" smtClean="0"/>
              <a:t>    Metadata</a:t>
            </a:r>
            <a:endParaRPr lang="en-US" dirty="0"/>
          </a:p>
        </p:txBody>
      </p:sp>
      <p:sp>
        <p:nvSpPr>
          <p:cNvPr id="3" name="Content Placeholder 2"/>
          <p:cNvSpPr>
            <a:spLocks noGrp="1"/>
          </p:cNvSpPr>
          <p:nvPr>
            <p:ph idx="1"/>
          </p:nvPr>
        </p:nvSpPr>
        <p:spPr/>
        <p:txBody>
          <a:bodyPr/>
          <a:lstStyle/>
          <a:p>
            <a:pPr lvl="0"/>
            <a:r>
              <a:rPr lang="en-US" sz="2800" dirty="0" smtClean="0"/>
              <a:t>The standards to be used for data and metadata format and content (where existing standards are absent or deemed inadequate, this should be documented along with any proposed solutions or remedies)</a:t>
            </a:r>
          </a:p>
          <a:p>
            <a:pPr lvl="1"/>
            <a:r>
              <a:rPr lang="en-US" sz="2400" dirty="0" smtClean="0"/>
              <a:t>Different disciplines have different standards, as do different archives</a:t>
            </a:r>
          </a:p>
          <a:p>
            <a:pPr lvl="1"/>
            <a:r>
              <a:rPr lang="en-US" dirty="0" smtClean="0"/>
              <a:t>How can someone else use this data without my help?</a:t>
            </a:r>
            <a:endParaRPr lang="en-US" sz="2400" dirty="0" smtClean="0"/>
          </a:p>
        </p:txBody>
      </p:sp>
    </p:spTree>
    <p:extLst>
      <p:ext uri="{BB962C8B-B14F-4D97-AF65-F5344CB8AC3E}">
        <p14:creationId xmlns:p14="http://schemas.microsoft.com/office/powerpoint/2010/main" val="24062151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Sharing and Access Policies</a:t>
            </a:r>
            <a:endParaRPr lang="en-US" dirty="0"/>
          </a:p>
        </p:txBody>
      </p:sp>
      <p:sp>
        <p:nvSpPr>
          <p:cNvPr id="3" name="Content Placeholder 2"/>
          <p:cNvSpPr>
            <a:spLocks noGrp="1"/>
          </p:cNvSpPr>
          <p:nvPr>
            <p:ph idx="1"/>
          </p:nvPr>
        </p:nvSpPr>
        <p:spPr/>
        <p:txBody>
          <a:bodyPr/>
          <a:lstStyle/>
          <a:p>
            <a:pPr lvl="0"/>
            <a:r>
              <a:rPr lang="en-US" sz="2800" dirty="0" smtClean="0"/>
              <a:t>    Policies for access and sharing including provisions for appropriate protection of privacy, confidentiality, security, intellectual property, or other rights or requirements</a:t>
            </a:r>
          </a:p>
          <a:p>
            <a:pPr lvl="1"/>
            <a:r>
              <a:rPr lang="en-US" sz="2400" dirty="0" smtClean="0"/>
              <a:t>How or where will you make the data</a:t>
            </a:r>
            <a:r>
              <a:rPr lang="en-US" sz="2400" baseline="0" dirty="0" smtClean="0"/>
              <a:t> available when the time comes?</a:t>
            </a:r>
          </a:p>
          <a:p>
            <a:pPr lvl="1"/>
            <a:r>
              <a:rPr lang="en-US" dirty="0" smtClean="0"/>
              <a:t>What will be the process for accessing the data?</a:t>
            </a:r>
            <a:endParaRPr lang="en-US" sz="2400" baseline="0" dirty="0" smtClean="0"/>
          </a:p>
          <a:p>
            <a:pPr lvl="1"/>
            <a:r>
              <a:rPr lang="en-US" sz="2400" baseline="0" dirty="0" smtClean="0"/>
              <a:t>How will you protect privacy?</a:t>
            </a:r>
          </a:p>
          <a:p>
            <a:pPr lvl="1"/>
            <a:r>
              <a:rPr lang="en-US" dirty="0" smtClean="0"/>
              <a:t>What, if any, complications might there be vis-à-vis IRB requirements?</a:t>
            </a:r>
            <a:endParaRPr lang="en-US" sz="2400" baseline="0" dirty="0" smtClean="0"/>
          </a:p>
          <a:p>
            <a:pPr lvl="1"/>
            <a:endParaRPr lang="en-US" sz="2400" dirty="0" smtClean="0"/>
          </a:p>
          <a:p>
            <a:pPr lvl="1"/>
            <a:endParaRPr lang="en-US" sz="2000" dirty="0" smtClean="0"/>
          </a:p>
        </p:txBody>
      </p:sp>
    </p:spTree>
    <p:extLst>
      <p:ext uri="{BB962C8B-B14F-4D97-AF65-F5344CB8AC3E}">
        <p14:creationId xmlns:p14="http://schemas.microsoft.com/office/powerpoint/2010/main" val="5350130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Re-use of the Data</a:t>
            </a:r>
            <a:endParaRPr lang="en-US" dirty="0"/>
          </a:p>
        </p:txBody>
      </p:sp>
      <p:sp>
        <p:nvSpPr>
          <p:cNvPr id="3" name="Content Placeholder 2"/>
          <p:cNvSpPr>
            <a:spLocks noGrp="1"/>
          </p:cNvSpPr>
          <p:nvPr>
            <p:ph idx="1"/>
          </p:nvPr>
        </p:nvSpPr>
        <p:spPr/>
        <p:txBody>
          <a:bodyPr/>
          <a:lstStyle/>
          <a:p>
            <a:pPr lvl="0"/>
            <a:r>
              <a:rPr lang="en-US" sz="2800" dirty="0" smtClean="0"/>
              <a:t>    Policies and provisions for re-use, re-distribution, and the production of derivatives; and</a:t>
            </a:r>
          </a:p>
          <a:p>
            <a:pPr marL="742950" marR="0" lvl="1" indent="-285750" algn="l" defTabSz="914400" rtl="0" eaLnBrk="1" fontAlgn="base" latinLnBrk="0" hangingPunct="1">
              <a:lnSpc>
                <a:spcPct val="90000"/>
              </a:lnSpc>
              <a:spcBef>
                <a:spcPts val="600"/>
              </a:spcBef>
              <a:spcAft>
                <a:spcPct val="0"/>
              </a:spcAft>
              <a:buClr>
                <a:schemeClr val="accent1"/>
              </a:buClr>
              <a:buSzTx/>
              <a:buFont typeface="Wingdings" pitchFamily="2" charset="2"/>
              <a:buChar char="§"/>
              <a:tabLst/>
              <a:defRPr/>
            </a:pPr>
            <a:r>
              <a:rPr lang="en-US" sz="2400" dirty="0" smtClean="0"/>
              <a:t>Who needs to access the data during the project and how they will do so</a:t>
            </a:r>
          </a:p>
          <a:p>
            <a:pPr marL="742950" marR="0" lvl="1" indent="-285750" algn="l" defTabSz="914400" rtl="0" eaLnBrk="1" fontAlgn="base" latinLnBrk="0" hangingPunct="1">
              <a:lnSpc>
                <a:spcPct val="90000"/>
              </a:lnSpc>
              <a:spcBef>
                <a:spcPts val="600"/>
              </a:spcBef>
              <a:spcAft>
                <a:spcPct val="0"/>
              </a:spcAft>
              <a:buClr>
                <a:schemeClr val="accent1"/>
              </a:buClr>
              <a:buSzTx/>
              <a:buFont typeface="Wingdings" pitchFamily="2" charset="2"/>
              <a:buChar char="§"/>
              <a:tabLst/>
              <a:defRPr/>
            </a:pPr>
            <a:r>
              <a:rPr lang="en-US" sz="2400" dirty="0" smtClean="0"/>
              <a:t>Designate</a:t>
            </a:r>
            <a:r>
              <a:rPr lang="en-US" sz="2400" baseline="0" dirty="0" smtClean="0"/>
              <a:t> </a:t>
            </a:r>
            <a:r>
              <a:rPr lang="en-US" sz="2400" dirty="0" smtClean="0"/>
              <a:t>a data manager</a:t>
            </a:r>
          </a:p>
          <a:p>
            <a:pPr marL="742950" marR="0" lvl="1" indent="-285750" algn="l" defTabSz="914400" rtl="0" eaLnBrk="1" fontAlgn="base" latinLnBrk="0" hangingPunct="1">
              <a:lnSpc>
                <a:spcPct val="90000"/>
              </a:lnSpc>
              <a:spcBef>
                <a:spcPts val="600"/>
              </a:spcBef>
              <a:spcAft>
                <a:spcPct val="0"/>
              </a:spcAft>
              <a:buClr>
                <a:schemeClr val="accent1"/>
              </a:buClr>
              <a:buSzTx/>
              <a:buFont typeface="Wingdings" pitchFamily="2" charset="2"/>
              <a:buChar char="§"/>
              <a:tabLst/>
              <a:defRPr/>
            </a:pPr>
            <a:r>
              <a:rPr lang="en-US" sz="2400" dirty="0" smtClean="0"/>
              <a:t>Who will want to use the data after the project is over?</a:t>
            </a:r>
          </a:p>
        </p:txBody>
      </p:sp>
    </p:spTree>
    <p:extLst>
      <p:ext uri="{BB962C8B-B14F-4D97-AF65-F5344CB8AC3E}">
        <p14:creationId xmlns:p14="http://schemas.microsoft.com/office/powerpoint/2010/main" val="21144307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Archiving and Preservation</a:t>
            </a:r>
            <a:endParaRPr lang="en-US" dirty="0"/>
          </a:p>
        </p:txBody>
      </p:sp>
      <p:sp>
        <p:nvSpPr>
          <p:cNvPr id="3" name="Content Placeholder 2"/>
          <p:cNvSpPr>
            <a:spLocks noGrp="1"/>
          </p:cNvSpPr>
          <p:nvPr>
            <p:ph idx="1"/>
          </p:nvPr>
        </p:nvSpPr>
        <p:spPr/>
        <p:txBody>
          <a:bodyPr/>
          <a:lstStyle/>
          <a:p>
            <a:pPr marL="342900" marR="0" lvl="0" indent="-342900" algn="l" defTabSz="914400" rtl="0" eaLnBrk="1" fontAlgn="base" latinLnBrk="0" hangingPunct="1">
              <a:lnSpc>
                <a:spcPct val="100000"/>
              </a:lnSpc>
              <a:spcBef>
                <a:spcPct val="50000"/>
              </a:spcBef>
              <a:spcAft>
                <a:spcPct val="0"/>
              </a:spcAft>
              <a:buClr>
                <a:schemeClr val="accent1"/>
              </a:buClr>
              <a:buSzTx/>
              <a:buFont typeface="Arial" pitchFamily="34" charset="0"/>
              <a:buChar char="»"/>
              <a:tabLst/>
              <a:defRPr/>
            </a:pPr>
            <a:r>
              <a:rPr lang="en-US" sz="2800" dirty="0" smtClean="0"/>
              <a:t>    Plans for archiving data, samples, and other research products, and for preservation of access to them. </a:t>
            </a:r>
          </a:p>
          <a:p>
            <a:pPr marL="742950" marR="0" lvl="1" indent="-342900" algn="l" defTabSz="914400" rtl="0" eaLnBrk="1" fontAlgn="base" latinLnBrk="0" hangingPunct="1">
              <a:lnSpc>
                <a:spcPct val="100000"/>
              </a:lnSpc>
              <a:spcBef>
                <a:spcPct val="50000"/>
              </a:spcBef>
              <a:spcAft>
                <a:spcPct val="0"/>
              </a:spcAft>
              <a:buClr>
                <a:schemeClr val="accent1"/>
              </a:buClr>
              <a:buSzTx/>
              <a:buFont typeface="Arial" pitchFamily="34" charset="0"/>
              <a:buChar char="»"/>
              <a:tabLst/>
              <a:defRPr/>
            </a:pPr>
            <a:r>
              <a:rPr lang="en-US" sz="2400" dirty="0" smtClean="0"/>
              <a:t>Retention period</a:t>
            </a:r>
          </a:p>
          <a:p>
            <a:pPr marL="742950" marR="0" lvl="1" indent="-342900" algn="l" defTabSz="914400" rtl="0" eaLnBrk="1" fontAlgn="base" latinLnBrk="0" hangingPunct="1">
              <a:lnSpc>
                <a:spcPct val="100000"/>
              </a:lnSpc>
              <a:spcBef>
                <a:spcPct val="50000"/>
              </a:spcBef>
              <a:spcAft>
                <a:spcPct val="0"/>
              </a:spcAft>
              <a:buClr>
                <a:schemeClr val="accent1"/>
              </a:buClr>
              <a:buSzTx/>
              <a:buFont typeface="Arial" pitchFamily="34" charset="0"/>
              <a:buChar char="»"/>
              <a:tabLst/>
              <a:defRPr/>
            </a:pPr>
            <a:r>
              <a:rPr lang="en-US" sz="2400" dirty="0" smtClean="0"/>
              <a:t>What archive/repository?</a:t>
            </a:r>
          </a:p>
          <a:p>
            <a:pPr marL="742950" marR="0" lvl="1" indent="-342900" algn="l" defTabSz="914400" rtl="0" eaLnBrk="1" fontAlgn="base" latinLnBrk="0" hangingPunct="1">
              <a:lnSpc>
                <a:spcPct val="100000"/>
              </a:lnSpc>
              <a:spcBef>
                <a:spcPct val="50000"/>
              </a:spcBef>
              <a:spcAft>
                <a:spcPct val="0"/>
              </a:spcAft>
              <a:buClr>
                <a:schemeClr val="accent1"/>
              </a:buClr>
              <a:buSzTx/>
              <a:buFont typeface="Arial" pitchFamily="34" charset="0"/>
              <a:buChar char="»"/>
              <a:tabLst/>
              <a:defRPr/>
            </a:pPr>
            <a:r>
              <a:rPr lang="en-US" sz="2400" dirty="0" smtClean="0"/>
              <a:t>Will the data be curated?</a:t>
            </a:r>
          </a:p>
          <a:p>
            <a:pPr lvl="1" indent="-342900">
              <a:lnSpc>
                <a:spcPct val="100000"/>
              </a:lnSpc>
              <a:spcBef>
                <a:spcPct val="50000"/>
              </a:spcBef>
            </a:pPr>
            <a:endParaRPr lang="en-US" sz="2400" dirty="0" smtClean="0"/>
          </a:p>
          <a:p>
            <a:pPr lvl="0"/>
            <a:endParaRPr lang="en-US" sz="2800" dirty="0" smtClean="0"/>
          </a:p>
          <a:p>
            <a:endParaRPr lang="en-US" sz="2400" dirty="0" smtClean="0"/>
          </a:p>
          <a:p>
            <a:endParaRPr lang="en-US" dirty="0"/>
          </a:p>
        </p:txBody>
      </p:sp>
    </p:spTree>
    <p:extLst>
      <p:ext uri="{BB962C8B-B14F-4D97-AF65-F5344CB8AC3E}">
        <p14:creationId xmlns:p14="http://schemas.microsoft.com/office/powerpoint/2010/main" val="615462440"/>
      </p:ext>
    </p:extLst>
  </p:cSld>
  <p:clrMapOvr>
    <a:masterClrMapping/>
  </p:clrMapOvr>
  <p:timing>
    <p:tnLst>
      <p:par>
        <p:cTn id="1" dur="indefinite" restart="never" nodeType="tmRoot"/>
      </p:par>
    </p:tnLst>
  </p:timing>
</p:sld>
</file>

<file path=ppt/theme/theme1.xml><?xml version="1.0" encoding="utf-8"?>
<a:theme xmlns:a="http://schemas.openxmlformats.org/drawingml/2006/main" name="SU Library Theme">
  <a:themeElements>
    <a:clrScheme name="SU Library PPT colors">
      <a:dk1>
        <a:srgbClr val="333333"/>
      </a:dk1>
      <a:lt1>
        <a:srgbClr val="FFFFFF"/>
      </a:lt1>
      <a:dk2>
        <a:srgbClr val="333333"/>
      </a:dk2>
      <a:lt2>
        <a:srgbClr val="CFD4D8"/>
      </a:lt2>
      <a:accent1>
        <a:srgbClr val="555555"/>
      </a:accent1>
      <a:accent2>
        <a:srgbClr val="F37421"/>
      </a:accent2>
      <a:accent3>
        <a:srgbClr val="F78F1E"/>
      </a:accent3>
      <a:accent4>
        <a:srgbClr val="A62315"/>
      </a:accent4>
      <a:accent5>
        <a:srgbClr val="8A2003"/>
      </a:accent5>
      <a:accent6>
        <a:srgbClr val="AFB4B8"/>
      </a:accent6>
      <a:hlink>
        <a:srgbClr val="F37421"/>
      </a:hlink>
      <a:folHlink>
        <a:srgbClr val="A62315"/>
      </a:folHlink>
    </a:clrScheme>
    <a:fontScheme name="SU Library PPT font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ibrary">
  <a:themeElements>
    <a:clrScheme name="SU Library PPT colors">
      <a:dk1>
        <a:srgbClr val="333333"/>
      </a:dk1>
      <a:lt1>
        <a:srgbClr val="FFFFFF"/>
      </a:lt1>
      <a:dk2>
        <a:srgbClr val="333333"/>
      </a:dk2>
      <a:lt2>
        <a:srgbClr val="CFD4D8"/>
      </a:lt2>
      <a:accent1>
        <a:srgbClr val="555555"/>
      </a:accent1>
      <a:accent2>
        <a:srgbClr val="F37421"/>
      </a:accent2>
      <a:accent3>
        <a:srgbClr val="F78F1E"/>
      </a:accent3>
      <a:accent4>
        <a:srgbClr val="A62315"/>
      </a:accent4>
      <a:accent5>
        <a:srgbClr val="8A2003"/>
      </a:accent5>
      <a:accent6>
        <a:srgbClr val="AFB4B8"/>
      </a:accent6>
      <a:hlink>
        <a:srgbClr val="F37421"/>
      </a:hlink>
      <a:folHlink>
        <a:srgbClr val="A62315"/>
      </a:folHlink>
    </a:clrScheme>
    <a:fontScheme name="SU Library PPT font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ibraries">
  <a:themeElements>
    <a:clrScheme name="SU Libraries PowerPoint Colors WEB">
      <a:dk1>
        <a:srgbClr val="333333"/>
      </a:dk1>
      <a:lt1>
        <a:sysClr val="window" lastClr="FFFFFF"/>
      </a:lt1>
      <a:dk2>
        <a:srgbClr val="666666"/>
      </a:dk2>
      <a:lt2>
        <a:srgbClr val="E8E5D6"/>
      </a:lt2>
      <a:accent1>
        <a:srgbClr val="F26522"/>
      </a:accent1>
      <a:accent2>
        <a:srgbClr val="A62315"/>
      </a:accent2>
      <a:accent3>
        <a:srgbClr val="333333"/>
      </a:accent3>
      <a:accent4>
        <a:srgbClr val="842003"/>
      </a:accent4>
      <a:accent5>
        <a:srgbClr val="BCBCBC"/>
      </a:accent5>
      <a:accent6>
        <a:srgbClr val="F78E1E"/>
      </a:accent6>
      <a:hlink>
        <a:srgbClr val="F26522"/>
      </a:hlink>
      <a:folHlink>
        <a:srgbClr val="842003"/>
      </a:folHlink>
    </a:clrScheme>
    <a:fontScheme name="SU Library PPT fonts">
      <a:majorFont>
        <a:latin typeface="Arial Black"/>
        <a:ea typeface=""/>
        <a:cs typeface=""/>
      </a:majorFont>
      <a:minorFont>
        <a:latin typeface="Arial"/>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51E0A94724DFEC48AAA103F72DD1D620" ma:contentTypeVersion="1" ma:contentTypeDescription="Create a new document." ma:contentTypeScope="" ma:versionID="f7a83653ad138b0948b144807cd85341">
  <xsd:schema xmlns:xsd="http://www.w3.org/2001/XMLSchema" xmlns:xs="http://www.w3.org/2001/XMLSchema" xmlns:p="http://schemas.microsoft.com/office/2006/metadata/properties" xmlns:ns2="2accb870-bd8f-41a4-a06a-caf07642194e" xmlns:ns3="1dd153b0-44da-4999-8925-f84f34318903" targetNamespace="http://schemas.microsoft.com/office/2006/metadata/properties" ma:root="true" ma:fieldsID="845d95c3508fc55b166365b2b3850bd7" ns2:_="" ns3:_="">
    <xsd:import namespace="2accb870-bd8f-41a4-a06a-caf07642194e"/>
    <xsd:import namespace="1dd153b0-44da-4999-8925-f84f34318903"/>
    <xsd:element name="properties">
      <xsd:complexType>
        <xsd:sequence>
          <xsd:element name="documentManagement">
            <xsd:complexType>
              <xsd:all>
                <xsd:element ref="ns2:_dlc_DocId" minOccurs="0"/>
                <xsd:element ref="ns2:_dlc_DocIdUrl" minOccurs="0"/>
                <xsd:element ref="ns2:_dlc_DocIdPersistId" minOccurs="0"/>
                <xsd:element ref="ns3: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ccb870-bd8f-41a4-a06a-caf07642194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dd153b0-44da-4999-8925-f84f34318903" elementFormDefault="qualified">
    <xsd:import namespace="http://schemas.microsoft.com/office/2006/documentManagement/types"/>
    <xsd:import namespace="http://schemas.microsoft.com/office/infopath/2007/PartnerControls"/>
    <xsd:element name="Description0" ma:index="11" nillable="true" ma:displayName="Description" ma:internalName="Description0">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Description0 xmlns="1dd153b0-44da-4999-8925-f84f34318903">presentation at OSP faculty meeting 27OCT2012</Description0>
    <_dlc_DocId xmlns="2accb870-bd8f-41a4-a06a-caf07642194e">QUMZFPTFQJ3K-619-22</_dlc_DocId>
    <_dlc_DocIdUrl xmlns="2accb870-bd8f-41a4-a06a-caf07642194e">
      <Url>https://sharepoint.syr.edu/library/commteam/dsg/_layouts/DocIdRedir.aspx?ID=QUMZFPTFQJ3K-619-22</Url>
      <Description>QUMZFPTFQJ3K-619-22</Description>
    </_dlc_DocIdUrl>
  </documentManagement>
</p:properties>
</file>

<file path=customXml/itemProps1.xml><?xml version="1.0" encoding="utf-8"?>
<ds:datastoreItem xmlns:ds="http://schemas.openxmlformats.org/officeDocument/2006/customXml" ds:itemID="{EC01A23F-AD9E-469C-86CD-E6E9BB096B79}">
  <ds:schemaRefs>
    <ds:schemaRef ds:uri="http://schemas.microsoft.com/sharepoint/v3/contenttype/forms"/>
  </ds:schemaRefs>
</ds:datastoreItem>
</file>

<file path=customXml/itemProps2.xml><?xml version="1.0" encoding="utf-8"?>
<ds:datastoreItem xmlns:ds="http://schemas.openxmlformats.org/officeDocument/2006/customXml" ds:itemID="{75033C01-F488-4C7E-BA46-DD58E4EAC98A}">
  <ds:schemaRefs>
    <ds:schemaRef ds:uri="http://schemas.microsoft.com/sharepoint/events"/>
  </ds:schemaRefs>
</ds:datastoreItem>
</file>

<file path=customXml/itemProps3.xml><?xml version="1.0" encoding="utf-8"?>
<ds:datastoreItem xmlns:ds="http://schemas.openxmlformats.org/officeDocument/2006/customXml" ds:itemID="{23B28209-0039-4D24-89E8-2AE588A609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ccb870-bd8f-41a4-a06a-caf07642194e"/>
    <ds:schemaRef ds:uri="1dd153b0-44da-4999-8925-f84f343189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17B2A348-1B34-413E-ACCD-6DEA45F7F647}">
  <ds:schemaRefs>
    <ds:schemaRef ds:uri="http://purl.org/dc/elements/1.1/"/>
    <ds:schemaRef ds:uri="http://purl.org/dc/terms/"/>
    <ds:schemaRef ds:uri="http://schemas.microsoft.com/office/infopath/2007/PartnerControls"/>
    <ds:schemaRef ds:uri="http://schemas.openxmlformats.org/package/2006/metadata/core-properties"/>
    <ds:schemaRef ds:uri="http://schemas.microsoft.com/office/2006/documentManagement/types"/>
    <ds:schemaRef ds:uri="http://purl.org/dc/dcmitype/"/>
    <ds:schemaRef ds:uri="http://schemas.microsoft.com/office/2006/metadata/properties"/>
    <ds:schemaRef ds:uri="http://www.w3.org/XML/1998/namespace"/>
    <ds:schemaRef ds:uri="1dd153b0-44da-4999-8925-f84f34318903"/>
    <ds:schemaRef ds:uri="2accb870-bd8f-41a4-a06a-caf07642194e"/>
  </ds:schemaRefs>
</ds:datastoreItem>
</file>

<file path=docProps/app.xml><?xml version="1.0" encoding="utf-8"?>
<Properties xmlns="http://schemas.openxmlformats.org/officeDocument/2006/extended-properties" xmlns:vt="http://schemas.openxmlformats.org/officeDocument/2006/docPropsVTypes">
  <Template>SU Library Theme</Template>
  <TotalTime>505</TotalTime>
  <Words>616</Words>
  <Application>Microsoft Office PowerPoint</Application>
  <PresentationFormat>On-screen Show (4:3)</PresentationFormat>
  <Paragraphs>87</Paragraphs>
  <Slides>13</Slides>
  <Notes>1</Notes>
  <HiddenSlides>0</HiddenSlides>
  <MMClips>0</MMClips>
  <ScaleCrop>false</ScaleCrop>
  <HeadingPairs>
    <vt:vector size="4" baseType="variant">
      <vt:variant>
        <vt:lpstr>Theme</vt:lpstr>
      </vt:variant>
      <vt:variant>
        <vt:i4>3</vt:i4>
      </vt:variant>
      <vt:variant>
        <vt:lpstr>Slide Titles</vt:lpstr>
      </vt:variant>
      <vt:variant>
        <vt:i4>13</vt:i4>
      </vt:variant>
    </vt:vector>
  </HeadingPairs>
  <TitlesOfParts>
    <vt:vector size="16" baseType="lpstr">
      <vt:lpstr>SU Library Theme</vt:lpstr>
      <vt:lpstr>Library</vt:lpstr>
      <vt:lpstr>Libraries</vt:lpstr>
      <vt:lpstr>Data Management Plans</vt:lpstr>
      <vt:lpstr>What Is a Data Management Plan?</vt:lpstr>
      <vt:lpstr>Why Do I Need A  DMP?</vt:lpstr>
      <vt:lpstr>Why Should I Share My Data?</vt:lpstr>
      <vt:lpstr>  Types of Data</vt:lpstr>
      <vt:lpstr>    Metadata</vt:lpstr>
      <vt:lpstr> Sharing and Access Policies</vt:lpstr>
      <vt:lpstr> Re-use of the Data</vt:lpstr>
      <vt:lpstr> Archiving and Preservation</vt:lpstr>
      <vt:lpstr>Active vs Archival vs Shared Data</vt:lpstr>
      <vt:lpstr>DMPTool</vt:lpstr>
      <vt:lpstr>Getting Help </vt:lpstr>
      <vt:lpstr>Research Data Services</vt:lpstr>
    </vt:vector>
  </TitlesOfParts>
  <Company>Syracuse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Services at Bird Library</dc:title>
  <dc:creator>Paul H Bern</dc:creator>
  <cp:lastModifiedBy>Paul H Bern</cp:lastModifiedBy>
  <cp:revision>42</cp:revision>
  <cp:lastPrinted>2012-09-18T17:22:50Z</cp:lastPrinted>
  <dcterms:created xsi:type="dcterms:W3CDTF">2012-09-18T13:35:16Z</dcterms:created>
  <dcterms:modified xsi:type="dcterms:W3CDTF">2014-04-02T20:04:24Z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0x01010051E0A94724DFEC48AAA103F72DD1D620</vt:lpwstr>
  </property>
  <property fmtid="{D5CDD505-2E9C-101B-9397-08002B2CF9AE}" pid="3" name="_dlc_DocIdItemGuid">
    <vt:lpwstr>8bb5183c-d5c6-4bb8-9c04-a505ae84dd51</vt:lpwstr>
  </property>
</Properties>
</file>